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5"/>
  </p:handoutMasterIdLst>
  <p:sldIdLst>
    <p:sldId id="256" r:id="rId3"/>
    <p:sldId id="295" r:id="rId5"/>
    <p:sldId id="275" r:id="rId6"/>
    <p:sldId id="258" r:id="rId7"/>
    <p:sldId id="276" r:id="rId8"/>
    <p:sldId id="264" r:id="rId9"/>
    <p:sldId id="277" r:id="rId10"/>
    <p:sldId id="279" r:id="rId11"/>
    <p:sldId id="280" r:id="rId12"/>
    <p:sldId id="281" r:id="rId13"/>
    <p:sldId id="282" r:id="rId14"/>
    <p:sldId id="283" r:id="rId15"/>
    <p:sldId id="285" r:id="rId16"/>
    <p:sldId id="284" r:id="rId17"/>
    <p:sldId id="286" r:id="rId18"/>
    <p:sldId id="289" r:id="rId19"/>
    <p:sldId id="287" r:id="rId20"/>
    <p:sldId id="288" r:id="rId21"/>
    <p:sldId id="291" r:id="rId22"/>
    <p:sldId id="292"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1" autoAdjust="0"/>
    <p:restoredTop sz="95033" autoAdjust="0"/>
  </p:normalViewPr>
  <p:slideViewPr>
    <p:cSldViewPr snapToGrid="0" snapToObjects="1">
      <p:cViewPr>
        <p:scale>
          <a:sx n="75" d="100"/>
          <a:sy n="75" d="100"/>
        </p:scale>
        <p:origin x="998" y="230"/>
      </p:cViewPr>
      <p:guideLst>
        <p:guide orient="horz" pos="2159"/>
        <p:guide pos="3841"/>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8.png"/><Relationship Id="rId7" Type="http://schemas.openxmlformats.org/officeDocument/2006/relationships/image" Target="../media/image3.svg"/><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26.png"/><Relationship Id="rId3" Type="http://schemas.openxmlformats.org/officeDocument/2006/relationships/image" Target="../media/image1.svg"/><Relationship Id="rId2" Type="http://schemas.openxmlformats.org/officeDocument/2006/relationships/image" Target="../media/image25.png"/><Relationship Id="rId1"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8.png"/><Relationship Id="rId7" Type="http://schemas.openxmlformats.org/officeDocument/2006/relationships/image" Target="../media/image3.svg"/><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26.png"/><Relationship Id="rId3" Type="http://schemas.openxmlformats.org/officeDocument/2006/relationships/image" Target="../media/image1.svg"/><Relationship Id="rId2" Type="http://schemas.openxmlformats.org/officeDocument/2006/relationships/image" Target="../media/image25.png"/><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6039115-797B-304C-9FC0-EFABB1F21232}">
      <dgm:prSet phldr="0"/>
      <dgm:spPr/>
      <dgm:t>
        <a:bodyPr/>
        <a:lstStyle/>
        <a:p>
          <a:pPr>
            <a:lnSpc>
              <a:spcPct val="100000"/>
            </a:lnSpc>
          </a:pPr>
          <a:r>
            <a:rPr lang="en-US" dirty="0">
              <a:latin typeface="Calibri Light" panose="020F0302020204030204"/>
            </a:rPr>
            <a:t>GUI</a:t>
          </a:r>
          <a:endParaRPr lang="en-US" dirty="0"/>
        </a:p>
      </dgm:t>
    </dgm:pt>
    <dgm:pt modelId="{C8EABE8F-1E84-494E-AD8A-32BA419A36E9}" cxnId="{31C3237C-2299-B649-8C93-587C97AC9999}" type="parTrans">
      <dgm:prSet/>
      <dgm:spPr/>
      <dgm:t>
        <a:bodyPr/>
        <a:lstStyle/>
        <a:p>
          <a:endParaRPr lang="en-US"/>
        </a:p>
      </dgm:t>
    </dgm:pt>
    <dgm:pt modelId="{D044F6BA-1D90-EC47-8A78-B9796198ECF5}" cxnId="{31C3237C-2299-B649-8C93-587C97AC9999}" type="sibTrans">
      <dgm:prSet/>
      <dgm:spPr/>
      <dgm:t>
        <a:bodyPr/>
        <a:lstStyle/>
        <a:p>
          <a:pPr>
            <a:lnSpc>
              <a:spcPct val="100000"/>
            </a:lnSpc>
          </a:pPr>
          <a:endParaRPr lang="en-US"/>
        </a:p>
      </dgm:t>
    </dgm:pt>
    <dgm:pt modelId="{E39563C5-C199-4F5B-A899-8CC0710341A0}">
      <dgm:prSet phldr="0"/>
      <dgm:spPr/>
      <dgm:t>
        <a:bodyPr/>
        <a:lstStyle/>
        <a:p>
          <a:pPr>
            <a:lnSpc>
              <a:spcPct val="100000"/>
            </a:lnSpc>
          </a:pPr>
          <a:r>
            <a:rPr lang="en-US" dirty="0">
              <a:latin typeface="Calibri Light" panose="020F0302020204030204"/>
            </a:rPr>
            <a:t>Generating Password</a:t>
          </a:r>
          <a:endParaRPr lang="en-US" dirty="0"/>
        </a:p>
      </dgm:t>
    </dgm:pt>
    <dgm:pt modelId="{6531EA77-44C5-4E3D-BA04-70C1E49BCD39}" cxnId="{BBAD9FDB-1013-4B11-A9AE-2815527D1B78}" type="parTrans">
      <dgm:prSet/>
      <dgm:spPr/>
      <dgm:t>
        <a:bodyPr/>
        <a:lstStyle/>
        <a:p>
          <a:endParaRPr lang="en-US"/>
        </a:p>
      </dgm:t>
    </dgm:pt>
    <dgm:pt modelId="{BC971DAC-9BE2-44B2-ABE4-8099C777E9C4}" cxnId="{BBAD9FDB-1013-4B11-A9AE-2815527D1B78}" type="sibTrans">
      <dgm:prSet/>
      <dgm:spPr/>
      <dgm:t>
        <a:bodyPr/>
        <a:lstStyle/>
        <a:p>
          <a:pPr>
            <a:lnSpc>
              <a:spcPct val="100000"/>
            </a:lnSpc>
          </a:pPr>
          <a:endParaRPr lang="en-US"/>
        </a:p>
      </dgm:t>
    </dgm:pt>
    <dgm:pt modelId="{15B1A768-2666-4AB4-BDA7-F0E3C4160D59}">
      <dgm:prSet phldr="0"/>
      <dgm:spPr/>
      <dgm:t>
        <a:bodyPr/>
        <a:lstStyle/>
        <a:p>
          <a:pPr>
            <a:lnSpc>
              <a:spcPct val="100000"/>
            </a:lnSpc>
          </a:pPr>
          <a:r>
            <a:rPr lang="en-US" dirty="0">
              <a:latin typeface="Calibri Light" panose="020F0302020204030204"/>
            </a:rPr>
            <a:t>Managing Notes</a:t>
          </a:r>
          <a:endParaRPr lang="en-US" dirty="0"/>
        </a:p>
      </dgm:t>
    </dgm:pt>
    <dgm:pt modelId="{D47033D3-4E41-485A-B515-A02A8C3B404A}" cxnId="{08DEC938-538C-403B-80C3-828B96DAFF82}" type="parTrans">
      <dgm:prSet/>
      <dgm:spPr/>
      <dgm:t>
        <a:bodyPr/>
        <a:lstStyle/>
        <a:p>
          <a:endParaRPr lang="en-US"/>
        </a:p>
      </dgm:t>
    </dgm:pt>
    <dgm:pt modelId="{72FFCBD4-DD9D-4E06-81E4-54307F97A3F0}" cxnId="{08DEC938-538C-403B-80C3-828B96DAFF82}" type="sibTrans">
      <dgm:prSet/>
      <dgm:spPr/>
      <dgm:t>
        <a:bodyPr/>
        <a:lstStyle/>
        <a:p>
          <a:pPr>
            <a:lnSpc>
              <a:spcPct val="100000"/>
            </a:lnSpc>
          </a:pPr>
          <a:endParaRPr lang="en-US"/>
        </a:p>
      </dgm:t>
    </dgm:pt>
    <dgm:pt modelId="{2F430AE1-E7BC-485A-852E-B3B7E32BC87D}">
      <dgm:prSet phldr="0"/>
      <dgm:spPr/>
      <dgm:t>
        <a:bodyPr/>
        <a:lstStyle/>
        <a:p>
          <a:pPr>
            <a:lnSpc>
              <a:spcPct val="100000"/>
            </a:lnSpc>
          </a:pPr>
          <a:r>
            <a:rPr lang="en-US" dirty="0">
              <a:latin typeface="Calibri Light" panose="020F0302020204030204"/>
            </a:rPr>
            <a:t>Speech-to-text</a:t>
          </a:r>
        </a:p>
      </dgm:t>
    </dgm:pt>
    <dgm:pt modelId="{B13DDDEB-4E89-4BC9-9622-FCC7F62E7E0B}" cxnId="{BA794F12-0A1B-4944-8521-6F4448673907}" type="parTrans">
      <dgm:prSet/>
      <dgm:spPr/>
      <dgm:t>
        <a:bodyPr/>
        <a:lstStyle/>
        <a:p>
          <a:endParaRPr lang="en-IN"/>
        </a:p>
      </dgm:t>
    </dgm:pt>
    <dgm:pt modelId="{436A5981-5169-48DD-9E0B-93A6759F0C88}" cxnId="{BA794F12-0A1B-4944-8521-6F4448673907}" type="sibTrans">
      <dgm:prSet/>
      <dgm:spPr/>
      <dgm:t>
        <a:bodyPr/>
        <a:lstStyle/>
        <a:p>
          <a:pPr>
            <a:lnSpc>
              <a:spcPct val="100000"/>
            </a:lnSpc>
          </a:pPr>
          <a:endParaRPr lang="en-GB"/>
        </a:p>
      </dgm:t>
    </dgm:pt>
    <dgm:pt modelId="{2946D3EC-8A35-4238-8DA9-D2754452B5C9}">
      <dgm:prSet phldr="0"/>
      <dgm:spPr/>
      <dgm:t>
        <a:bodyPr/>
        <a:lstStyle/>
        <a:p>
          <a:pPr>
            <a:lnSpc>
              <a:spcPct val="100000"/>
            </a:lnSpc>
          </a:pPr>
          <a:r>
            <a:rPr lang="en-US" dirty="0"/>
            <a:t>Managing Password</a:t>
          </a:r>
          <a:endParaRPr lang="en-US" dirty="0">
            <a:latin typeface="Calibri Light" panose="020F0302020204030204"/>
          </a:endParaRPr>
        </a:p>
      </dgm:t>
    </dgm:pt>
    <dgm:pt modelId="{D3717D27-830B-4A9F-B917-1BE7BF53C1D3}" cxnId="{065B3FBB-05AD-43EB-A92F-E2C90958E21D}" type="parTrans">
      <dgm:prSet/>
      <dgm:spPr/>
      <dgm:t>
        <a:bodyPr/>
        <a:lstStyle/>
        <a:p>
          <a:endParaRPr lang="en-IN"/>
        </a:p>
      </dgm:t>
    </dgm:pt>
    <dgm:pt modelId="{16CA878A-1109-41FD-91BC-8F4A93988DE3}" cxnId="{065B3FBB-05AD-43EB-A92F-E2C90958E21D}" type="sibTrans">
      <dgm:prSet/>
      <dgm:spPr/>
      <dgm:t>
        <a:bodyPr/>
        <a:lstStyle/>
        <a:p>
          <a:pPr>
            <a:lnSpc>
              <a:spcPct val="100000"/>
            </a:lnSpc>
          </a:pPr>
          <a:endParaRPr lang="en-GB"/>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5"/>
      <dgm:spPr/>
    </dgm:pt>
    <dgm:pt modelId="{F55B2F71-E638-412C-8147-FC7081E08B04}" type="pres">
      <dgm:prSet presAssocID="{66039115-797B-304C-9FC0-EFABB1F212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dgm:spPr>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5">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8D3BBC4F-32C2-440C-8C8F-060FEB127EE1}" type="pres">
      <dgm:prSet presAssocID="{2946D3EC-8A35-4238-8DA9-D2754452B5C9}" presName="compNode" presStyleCnt="0"/>
      <dgm:spPr/>
    </dgm:pt>
    <dgm:pt modelId="{AA70ECB7-0910-402E-93CF-79A5A606C1F3}" type="pres">
      <dgm:prSet presAssocID="{2946D3EC-8A35-4238-8DA9-D2754452B5C9}" presName="iconBgRect" presStyleLbl="bgShp" presStyleIdx="1" presStyleCnt="5"/>
      <dgm:spPr/>
    </dgm:pt>
    <dgm:pt modelId="{87C11F09-8341-44E3-989F-D37417B27A0E}" type="pres">
      <dgm:prSet presAssocID="{2946D3EC-8A35-4238-8DA9-D2754452B5C9}"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pt>
    <dgm:pt modelId="{E9AC4937-80C6-48BB-8429-63231AF30084}" type="pres">
      <dgm:prSet presAssocID="{2946D3EC-8A35-4238-8DA9-D2754452B5C9}" presName="spaceRect" presStyleCnt="0"/>
      <dgm:spPr/>
    </dgm:pt>
    <dgm:pt modelId="{56DB3FB0-671D-4D94-B407-DE16D3DFCA20}" type="pres">
      <dgm:prSet presAssocID="{2946D3EC-8A35-4238-8DA9-D2754452B5C9}" presName="textRect" presStyleLbl="revTx" presStyleIdx="1" presStyleCnt="5">
        <dgm:presLayoutVars>
          <dgm:chMax val="1"/>
          <dgm:chPref val="1"/>
        </dgm:presLayoutVars>
      </dgm:prSet>
      <dgm:spPr/>
    </dgm:pt>
    <dgm:pt modelId="{685FD7A4-A325-43B7-AF6C-0DA08547489B}" type="pres">
      <dgm:prSet presAssocID="{16CA878A-1109-41FD-91BC-8F4A93988DE3}"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2" presStyleCnt="5"/>
      <dgm:spPr/>
    </dgm:pt>
    <dgm:pt modelId="{C425A8E1-258A-4D4B-9D55-24376C0AB360}" type="pres">
      <dgm:prSet presAssocID="{E39563C5-C199-4F5B-A899-8CC0710341A0}"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dgm:spPr>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2" presStyleCnt="5">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3" presStyleCnt="5"/>
      <dgm:spPr/>
    </dgm:pt>
    <dgm:pt modelId="{D99F53AC-3AF2-437B-A5AB-1239ADEC0676}" type="pres">
      <dgm:prSet presAssocID="{15B1A768-2666-4AB4-BDA7-F0E3C4160D59}" presName="iconRect" presStyleLbl="node1" presStyleIdx="3"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3" presStyleCnt="5">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7D098D82-8265-4015-80F0-F7A1813C20D5}" type="pres">
      <dgm:prSet presAssocID="{2F430AE1-E7BC-485A-852E-B3B7E32BC87D}" presName="compNode" presStyleCnt="0"/>
      <dgm:spPr/>
    </dgm:pt>
    <dgm:pt modelId="{1A48A7D9-BE69-4AC8-8CDA-B128B409B9CF}" type="pres">
      <dgm:prSet presAssocID="{2F430AE1-E7BC-485A-852E-B3B7E32BC87D}" presName="iconBgRect" presStyleLbl="bgShp" presStyleIdx="4" presStyleCnt="5"/>
      <dgm:spPr/>
    </dgm:pt>
    <dgm:pt modelId="{CA848FE2-34B9-476D-9E04-FCE5A1E643C7}" type="pres">
      <dgm:prSet presAssocID="{2F430AE1-E7BC-485A-852E-B3B7E32BC87D}" presName="icon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dgm:spPr>
    </dgm:pt>
    <dgm:pt modelId="{71DA5D78-A82F-4FAE-965C-17CD478B6AF2}" type="pres">
      <dgm:prSet presAssocID="{2F430AE1-E7BC-485A-852E-B3B7E32BC87D}" presName="spaceRect" presStyleCnt="0"/>
      <dgm:spPr/>
    </dgm:pt>
    <dgm:pt modelId="{7762BBDD-8F03-42C1-8CED-2535AC4AB313}" type="pres">
      <dgm:prSet presAssocID="{2F430AE1-E7BC-485A-852E-B3B7E32BC87D}" presName="textRect" presStyleLbl="revTx" presStyleIdx="4" presStyleCnt="5">
        <dgm:presLayoutVars>
          <dgm:chMax val="1"/>
          <dgm:chPref val="1"/>
        </dgm:presLayoutVars>
      </dgm:prSet>
      <dgm:spPr/>
    </dgm:pt>
  </dgm:ptLst>
  <dgm:cxnLst>
    <dgm:cxn modelId="{BA794F12-0A1B-4944-8521-6F4448673907}" srcId="{489A589A-46DE-0F49-B460-E7914F3E440D}" destId="{2F430AE1-E7BC-485A-852E-B3B7E32BC87D}" srcOrd="4" destOrd="0" parTransId="{B13DDDEB-4E89-4BC9-9622-FCC7F62E7E0B}" sibTransId="{436A5981-5169-48DD-9E0B-93A6759F0C88}"/>
    <dgm:cxn modelId="{39AABC2D-4A40-4A0E-82DC-451A7C0F3490}" type="presOf" srcId="{15B1A768-2666-4AB4-BDA7-F0E3C4160D59}" destId="{D203E058-79E0-456E-A0FD-258E317D3D6A}" srcOrd="0" destOrd="0" presId="urn:microsoft.com/office/officeart/2018/2/layout/IconCircleList"/>
    <dgm:cxn modelId="{08DEC938-538C-403B-80C3-828B96DAFF82}" srcId="{489A589A-46DE-0F49-B460-E7914F3E440D}" destId="{15B1A768-2666-4AB4-BDA7-F0E3C4160D59}" srcOrd="3" destOrd="0" parTransId="{D47033D3-4E41-485A-B515-A02A8C3B404A}" sibTransId="{72FFCBD4-DD9D-4E06-81E4-54307F97A3F0}"/>
    <dgm:cxn modelId="{BECBD25C-A410-42D5-AF60-2A34994CD12A}" type="presOf" srcId="{D044F6BA-1D90-EC47-8A78-B9796198ECF5}" destId="{BB1D33AA-C75A-465A-93F0-2B3A7346088F}" srcOrd="0" destOrd="0" presId="urn:microsoft.com/office/officeart/2018/2/layout/IconCircleList"/>
    <dgm:cxn modelId="{F76FF868-F299-40F7-ACB8-A4841FBA82E9}" type="presOf" srcId="{2946D3EC-8A35-4238-8DA9-D2754452B5C9}" destId="{56DB3FB0-671D-4D94-B407-DE16D3DFCA20}" srcOrd="0" destOrd="0" presId="urn:microsoft.com/office/officeart/2018/2/layout/IconCircleList"/>
    <dgm:cxn modelId="{C9369A4D-1836-45D4-B9EB-A183F8C9BA41}" type="presOf" srcId="{BC971DAC-9BE2-44B2-ABE4-8099C777E9C4}" destId="{CEB8DC13-2561-455C-A0BE-EE905F81836F}"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C723777D-A414-4EF6-898E-FB2B5D21D977}" type="presOf" srcId="{16CA878A-1109-41FD-91BC-8F4A93988DE3}" destId="{685FD7A4-A325-43B7-AF6C-0DA08547489B}" srcOrd="0" destOrd="0" presId="urn:microsoft.com/office/officeart/2018/2/layout/IconCircleList"/>
    <dgm:cxn modelId="{3E74B583-198A-45CB-A05E-524650ECDF1A}" type="presOf" srcId="{E39563C5-C199-4F5B-A899-8CC0710341A0}" destId="{523C7F31-A7C1-43C9-AE27-AAE9100EE1FE}" srcOrd="0" destOrd="0" presId="urn:microsoft.com/office/officeart/2018/2/layout/IconCircleList"/>
    <dgm:cxn modelId="{C4D4B685-3A98-42BF-AC8D-344A009206FA}" type="presOf" srcId="{2F430AE1-E7BC-485A-852E-B3B7E32BC87D}" destId="{7762BBDD-8F03-42C1-8CED-2535AC4AB313}" srcOrd="0" destOrd="0" presId="urn:microsoft.com/office/officeart/2018/2/layout/IconCircleList"/>
    <dgm:cxn modelId="{9312278F-041E-4447-9846-1606ADDCA6C3}" type="presOf" srcId="{66039115-797B-304C-9FC0-EFABB1F21232}" destId="{E05AF25A-E676-44EA-BB66-F2100ACAD1CB}" srcOrd="0" destOrd="0" presId="urn:microsoft.com/office/officeart/2018/2/layout/IconCircleList"/>
    <dgm:cxn modelId="{6FB1EA91-299F-4856-B342-3F068309763D}" type="presOf" srcId="{72FFCBD4-DD9D-4E06-81E4-54307F97A3F0}" destId="{8F14F3AD-A362-45DF-80F5-2B8D1F566D80}"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065B3FBB-05AD-43EB-A92F-E2C90958E21D}" srcId="{489A589A-46DE-0F49-B460-E7914F3E440D}" destId="{2946D3EC-8A35-4238-8DA9-D2754452B5C9}" srcOrd="1" destOrd="0" parTransId="{D3717D27-830B-4A9F-B917-1BE7BF53C1D3}" sibTransId="{16CA878A-1109-41FD-91BC-8F4A93988DE3}"/>
    <dgm:cxn modelId="{BBAD9FDB-1013-4B11-A9AE-2815527D1B78}" srcId="{489A589A-46DE-0F49-B460-E7914F3E440D}" destId="{E39563C5-C199-4F5B-A899-8CC0710341A0}" srcOrd="2" destOrd="0" parTransId="{6531EA77-44C5-4E3D-BA04-70C1E49BCD39}" sibTransId="{BC971DAC-9BE2-44B2-ABE4-8099C777E9C4}"/>
    <dgm:cxn modelId="{4584F9A0-177C-4073-A0CA-7CCD369D5B89}" type="presParOf" srcId="{B80C9CF3-C6BB-48D7-8AE1-5002D62D3761}" destId="{326FDCF2-F375-4C3F-9814-C84BA9388F92}" srcOrd="0" destOrd="0" presId="urn:microsoft.com/office/officeart/2018/2/layout/IconCircleList"/>
    <dgm:cxn modelId="{35249B01-6F8A-4B48-8923-5E0128CF93BF}" type="presParOf" srcId="{326FDCF2-F375-4C3F-9814-C84BA9388F92}" destId="{174069BD-8FE1-41A2-8250-6A5514FE224C}" srcOrd="0" destOrd="0" presId="urn:microsoft.com/office/officeart/2018/2/layout/IconCircleList"/>
    <dgm:cxn modelId="{B1B067EB-7A2E-4B49-BF4A-AFEBD1DA616D}" type="presParOf" srcId="{174069BD-8FE1-41A2-8250-6A5514FE224C}" destId="{5E340066-1B2E-4C4E-80A2-97E86ABFA479}" srcOrd="0" destOrd="0" presId="urn:microsoft.com/office/officeart/2018/2/layout/IconCircleList"/>
    <dgm:cxn modelId="{4DA2EB06-8FB8-4AD0-B830-04147641A1C8}" type="presParOf" srcId="{174069BD-8FE1-41A2-8250-6A5514FE224C}" destId="{F55B2F71-E638-412C-8147-FC7081E08B04}" srcOrd="1" destOrd="0" presId="urn:microsoft.com/office/officeart/2018/2/layout/IconCircleList"/>
    <dgm:cxn modelId="{C9BDAF51-B27A-4FD3-9C0C-3A7A21C665A1}" type="presParOf" srcId="{174069BD-8FE1-41A2-8250-6A5514FE224C}" destId="{5CDA7D5A-F452-463F-998B-177A76E8C08F}" srcOrd="2" destOrd="0" presId="urn:microsoft.com/office/officeart/2018/2/layout/IconCircleList"/>
    <dgm:cxn modelId="{11215419-A994-477F-85B0-932DC1D0D673}" type="presParOf" srcId="{174069BD-8FE1-41A2-8250-6A5514FE224C}" destId="{E05AF25A-E676-44EA-BB66-F2100ACAD1CB}" srcOrd="3" destOrd="0" presId="urn:microsoft.com/office/officeart/2018/2/layout/IconCircleList"/>
    <dgm:cxn modelId="{36ADB253-BA0E-4801-8D19-5E689D8F9210}" type="presParOf" srcId="{326FDCF2-F375-4C3F-9814-C84BA9388F92}" destId="{BB1D33AA-C75A-465A-93F0-2B3A7346088F}" srcOrd="1" destOrd="0" presId="urn:microsoft.com/office/officeart/2018/2/layout/IconCircleList"/>
    <dgm:cxn modelId="{DA65190C-5B2D-4573-8F0A-BF89B393556D}" type="presParOf" srcId="{326FDCF2-F375-4C3F-9814-C84BA9388F92}" destId="{8D3BBC4F-32C2-440C-8C8F-060FEB127EE1}" srcOrd="2" destOrd="0" presId="urn:microsoft.com/office/officeart/2018/2/layout/IconCircleList"/>
    <dgm:cxn modelId="{C148562B-4788-4468-8A3A-70C15BD4D17C}" type="presParOf" srcId="{8D3BBC4F-32C2-440C-8C8F-060FEB127EE1}" destId="{AA70ECB7-0910-402E-93CF-79A5A606C1F3}" srcOrd="0" destOrd="0" presId="urn:microsoft.com/office/officeart/2018/2/layout/IconCircleList"/>
    <dgm:cxn modelId="{62E63D05-3D60-464A-A0EA-E1B75638A6B0}" type="presParOf" srcId="{8D3BBC4F-32C2-440C-8C8F-060FEB127EE1}" destId="{87C11F09-8341-44E3-989F-D37417B27A0E}" srcOrd="1" destOrd="0" presId="urn:microsoft.com/office/officeart/2018/2/layout/IconCircleList"/>
    <dgm:cxn modelId="{FD79AF97-F231-4B89-8DAF-E4DFC9C89475}" type="presParOf" srcId="{8D3BBC4F-32C2-440C-8C8F-060FEB127EE1}" destId="{E9AC4937-80C6-48BB-8429-63231AF30084}" srcOrd="2" destOrd="0" presId="urn:microsoft.com/office/officeart/2018/2/layout/IconCircleList"/>
    <dgm:cxn modelId="{ECFD9629-730C-45E2-A204-1930BC2A86B1}" type="presParOf" srcId="{8D3BBC4F-32C2-440C-8C8F-060FEB127EE1}" destId="{56DB3FB0-671D-4D94-B407-DE16D3DFCA20}" srcOrd="3" destOrd="0" presId="urn:microsoft.com/office/officeart/2018/2/layout/IconCircleList"/>
    <dgm:cxn modelId="{62023DCE-82EA-42FC-8526-2049BD8704DF}" type="presParOf" srcId="{326FDCF2-F375-4C3F-9814-C84BA9388F92}" destId="{685FD7A4-A325-43B7-AF6C-0DA08547489B}" srcOrd="3" destOrd="0" presId="urn:microsoft.com/office/officeart/2018/2/layout/IconCircleList"/>
    <dgm:cxn modelId="{B015A895-9F20-433B-917D-8A3FD5D9674D}" type="presParOf" srcId="{326FDCF2-F375-4C3F-9814-C84BA9388F92}" destId="{D641F504-B527-445D-81F6-4B59E813C4A0}" srcOrd="4" destOrd="0" presId="urn:microsoft.com/office/officeart/2018/2/layout/IconCircleList"/>
    <dgm:cxn modelId="{A33CD2DD-3DDB-4635-95FF-289A65177C0D}" type="presParOf" srcId="{D641F504-B527-445D-81F6-4B59E813C4A0}" destId="{75512A68-FA50-4392-A441-C6EC352FE606}" srcOrd="0" destOrd="0" presId="urn:microsoft.com/office/officeart/2018/2/layout/IconCircleList"/>
    <dgm:cxn modelId="{C2BAE6AE-E3A2-4F64-BBAB-B433428AFDC1}" type="presParOf" srcId="{D641F504-B527-445D-81F6-4B59E813C4A0}" destId="{C425A8E1-258A-4D4B-9D55-24376C0AB360}" srcOrd="1" destOrd="0" presId="urn:microsoft.com/office/officeart/2018/2/layout/IconCircleList"/>
    <dgm:cxn modelId="{42FAFAAE-7A1D-4607-A1FC-8E8766DF4285}" type="presParOf" srcId="{D641F504-B527-445D-81F6-4B59E813C4A0}" destId="{9E9B2F2E-EF94-42A4-A2BE-0DEE20425DEE}" srcOrd="2" destOrd="0" presId="urn:microsoft.com/office/officeart/2018/2/layout/IconCircleList"/>
    <dgm:cxn modelId="{AF49DBE2-2BF9-4021-A62D-0FBBF5D16075}" type="presParOf" srcId="{D641F504-B527-445D-81F6-4B59E813C4A0}" destId="{523C7F31-A7C1-43C9-AE27-AAE9100EE1FE}" srcOrd="3" destOrd="0" presId="urn:microsoft.com/office/officeart/2018/2/layout/IconCircleList"/>
    <dgm:cxn modelId="{E82044B3-5938-42AF-BD61-94994C04D02A}" type="presParOf" srcId="{326FDCF2-F375-4C3F-9814-C84BA9388F92}" destId="{CEB8DC13-2561-455C-A0BE-EE905F81836F}" srcOrd="5" destOrd="0" presId="urn:microsoft.com/office/officeart/2018/2/layout/IconCircleList"/>
    <dgm:cxn modelId="{751B9A54-42D8-41EF-BE3B-F22DAF1A3C59}" type="presParOf" srcId="{326FDCF2-F375-4C3F-9814-C84BA9388F92}" destId="{495B68A9-1523-4F46-9B02-682098319643}" srcOrd="6" destOrd="0" presId="urn:microsoft.com/office/officeart/2018/2/layout/IconCircleList"/>
    <dgm:cxn modelId="{97707E61-877A-41C9-991A-EA01F6D1116E}" type="presParOf" srcId="{495B68A9-1523-4F46-9B02-682098319643}" destId="{2CA4BD4C-87EF-4944-9E57-97154B3B633C}" srcOrd="0" destOrd="0" presId="urn:microsoft.com/office/officeart/2018/2/layout/IconCircleList"/>
    <dgm:cxn modelId="{EF19EAF0-4D91-40D8-9025-A025A985D4E4}" type="presParOf" srcId="{495B68A9-1523-4F46-9B02-682098319643}" destId="{D99F53AC-3AF2-437B-A5AB-1239ADEC0676}" srcOrd="1" destOrd="0" presId="urn:microsoft.com/office/officeart/2018/2/layout/IconCircleList"/>
    <dgm:cxn modelId="{20AF6443-0CBA-4F56-800E-7CDD670E1BB1}" type="presParOf" srcId="{495B68A9-1523-4F46-9B02-682098319643}" destId="{EB4519A6-2EF6-4A3F-90AD-24C511B10908}" srcOrd="2" destOrd="0" presId="urn:microsoft.com/office/officeart/2018/2/layout/IconCircleList"/>
    <dgm:cxn modelId="{31FB5E6D-8AD8-48FC-B39C-A843554133BC}" type="presParOf" srcId="{495B68A9-1523-4F46-9B02-682098319643}" destId="{D203E058-79E0-456E-A0FD-258E317D3D6A}" srcOrd="3" destOrd="0" presId="urn:microsoft.com/office/officeart/2018/2/layout/IconCircleList"/>
    <dgm:cxn modelId="{BE15B7D1-0B82-453B-851C-87B70BC8748F}" type="presParOf" srcId="{326FDCF2-F375-4C3F-9814-C84BA9388F92}" destId="{8F14F3AD-A362-45DF-80F5-2B8D1F566D80}" srcOrd="7" destOrd="0" presId="urn:microsoft.com/office/officeart/2018/2/layout/IconCircleList"/>
    <dgm:cxn modelId="{E85D09E2-5395-4FD4-BB8A-64D863BEB237}" type="presParOf" srcId="{326FDCF2-F375-4C3F-9814-C84BA9388F92}" destId="{7D098D82-8265-4015-80F0-F7A1813C20D5}" srcOrd="8" destOrd="0" presId="urn:microsoft.com/office/officeart/2018/2/layout/IconCircleList"/>
    <dgm:cxn modelId="{A285A482-B389-4C1F-8C4F-C3D70A775C59}" type="presParOf" srcId="{7D098D82-8265-4015-80F0-F7A1813C20D5}" destId="{1A48A7D9-BE69-4AC8-8CDA-B128B409B9CF}" srcOrd="0" destOrd="0" presId="urn:microsoft.com/office/officeart/2018/2/layout/IconCircleList"/>
    <dgm:cxn modelId="{70B26AAA-468A-4926-BFA6-38B233F5AC88}" type="presParOf" srcId="{7D098D82-8265-4015-80F0-F7A1813C20D5}" destId="{CA848FE2-34B9-476D-9E04-FCE5A1E643C7}" srcOrd="1" destOrd="0" presId="urn:microsoft.com/office/officeart/2018/2/layout/IconCircleList"/>
    <dgm:cxn modelId="{50917FA6-C52E-4FCE-A5E8-1C2C2B0EE6E9}" type="presParOf" srcId="{7D098D82-8265-4015-80F0-F7A1813C20D5}" destId="{71DA5D78-A82F-4FAE-965C-17CD478B6AF2}" srcOrd="2" destOrd="0" presId="urn:microsoft.com/office/officeart/2018/2/layout/IconCircleList"/>
    <dgm:cxn modelId="{B9B95F81-2DB1-49AF-8A0A-23D0B26D4EC6}" type="presParOf" srcId="{7D098D82-8265-4015-80F0-F7A1813C20D5}" destId="{7762BBDD-8F03-42C1-8CED-2535AC4AB313}"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colorful5" csCatId="colorful" phldr="1"/>
      <dgm:spPr/>
      <dgm:t>
        <a:bodyPr/>
        <a:lstStyle/>
        <a:p>
          <a:endParaRPr lang="en-US"/>
        </a:p>
      </dgm:t>
    </dgm:pt>
    <dgm:pt modelId="{B388C4F7-DD86-40E4-BA83-6838C8E845B2}">
      <dgm:prSet phldrT="[Text]" phldr="0" custT="0"/>
      <dgm:spPr/>
      <dgm:t>
        <a:bodyPr vert="horz" wrap="square"/>
        <a:p>
          <a:pPr rtl="0">
            <a:lnSpc>
              <a:spcPct val="100000"/>
            </a:lnSpc>
            <a:spcBef>
              <a:spcPct val="0"/>
            </a:spcBef>
            <a:spcAft>
              <a:spcPct val="35000"/>
            </a:spcAft>
          </a:pPr>
          <a:r>
            <a:rPr lang="en-US" b="1">
              <a:latin typeface="Times New Roman" panose="02020603050405020304" charset="0"/>
              <a:cs typeface="Times New Roman" panose="02020603050405020304" charset="0"/>
            </a:rPr>
            <a:t>Root window</a:t>
          </a:r>
          <a:r>
            <a:rPr lang="en-US" b="1">
              <a:latin typeface="Times New Roman" panose="02020603050405020304" charset="0"/>
              <a:cs typeface="Times New Roman" panose="02020603050405020304" charset="0"/>
            </a:rPr>
            <a:t/>
          </a:r>
          <a:endParaRPr lang="en-US" b="1">
            <a:latin typeface="Times New Roman" panose="02020603050405020304" charset="0"/>
            <a:cs typeface="Times New Roman" panose="02020603050405020304" charset="0"/>
          </a:endParaRPr>
        </a:p>
      </dgm:t>
    </dgm:pt>
    <dgm:pt modelId="{4F4EFEB2-AE6B-4B4E-A388-E726479684C1}" cxnId="{2275A4EE-DF27-47B1-B9BE-BB6E93EDE8A7}" type="parTrans">
      <dgm:prSet/>
      <dgm:spPr/>
      <dgm:t>
        <a:bodyPr/>
        <a:lstStyle/>
        <a:p>
          <a:endParaRPr lang="en-US"/>
        </a:p>
      </dgm:t>
    </dgm:pt>
    <dgm:pt modelId="{BEE196C3-EEB3-4935-976F-A713EF603EEA}" cxnId="{2275A4EE-DF27-47B1-B9BE-BB6E93EDE8A7}" type="sibTrans">
      <dgm:prSet/>
      <dgm:spPr/>
      <dgm:t>
        <a:bodyPr/>
        <a:lstStyle/>
        <a:p>
          <a:endParaRPr lang="en-US"/>
        </a:p>
      </dgm:t>
    </dgm:pt>
    <dgm:pt modelId="{27C8F191-CB8B-4A89-9EDF-D94B6E4ADC92}">
      <dgm:prSet phldrT="[Text]" phldr="0" custT="1"/>
      <dgm:spPr/>
      <dgm:t>
        <a:bodyPr vert="horz" wrap="square"/>
        <a:p>
          <a:pPr rtl="0">
            <a:lnSpc>
              <a:spcPct val="100000"/>
            </a:lnSpc>
            <a:spcBef>
              <a:spcPct val="0"/>
            </a:spcBef>
            <a:spcAft>
              <a:spcPct val="35000"/>
            </a:spcAft>
          </a:pPr>
          <a:r>
            <a:rPr lang="en-US" sz="1800" b="1" dirty="0">
              <a:latin typeface="Times New Roman" panose="02020603050405020304" charset="0"/>
              <a:cs typeface="Times New Roman" panose="02020603050405020304" charset="0"/>
            </a:rPr>
            <a:t>Nested Frames</a:t>
          </a:r>
          <a:r>
            <a:rPr lang="en-US" sz="1800" b="1" dirty="0">
              <a:latin typeface="Times New Roman" panose="02020603050405020304" charset="0"/>
              <a:cs typeface="Times New Roman" panose="02020603050405020304" charset="0"/>
            </a:rPr>
            <a:t/>
          </a:r>
          <a:endParaRPr lang="en-US" sz="1800" b="1" dirty="0">
            <a:latin typeface="Times New Roman" panose="02020603050405020304" charset="0"/>
            <a:cs typeface="Times New Roman" panose="02020603050405020304" charset="0"/>
          </a:endParaRPr>
        </a:p>
      </dgm:t>
    </dgm:pt>
    <dgm:pt modelId="{8EFDF7C7-310E-4ED5-B739-2186FB69ED8A}" cxnId="{68BA4298-261D-43A5-AA9E-18F0B75164FE}" type="parTrans">
      <dgm:prSet/>
      <dgm:spPr/>
      <dgm:t>
        <a:bodyPr/>
        <a:lstStyle/>
        <a:p>
          <a:endParaRPr lang="en-US"/>
        </a:p>
      </dgm:t>
    </dgm:pt>
    <dgm:pt modelId="{755F5D09-ECCD-4FC5-B350-FED951F57983}" cxnId="{68BA4298-261D-43A5-AA9E-18F0B75164FE}" type="sibTrans">
      <dgm:prSet/>
      <dgm:spPr/>
      <dgm:t>
        <a:bodyPr/>
        <a:lstStyle/>
        <a:p>
          <a:endParaRPr lang="en-US"/>
        </a:p>
      </dgm:t>
    </dgm:pt>
    <dgm:pt modelId="{AEFF5EA2-6931-4098-96C8-31AE53CB425B}">
      <dgm:prSet phldrT="[Text]" phldr="0" custT="0"/>
      <dgm:spPr/>
      <dgm:t>
        <a:bodyPr vert="horz" wrap="square"/>
        <a:p>
          <a:pPr rtl="0">
            <a:lnSpc>
              <a:spcPct val="100000"/>
            </a:lnSpc>
            <a:spcBef>
              <a:spcPct val="0"/>
            </a:spcBef>
            <a:spcAft>
              <a:spcPct val="35000"/>
            </a:spcAft>
          </a:pPr>
          <a:r>
            <a:rPr lang="en-US" b="1">
              <a:latin typeface="Times New Roman" panose="02020603050405020304" charset="0"/>
              <a:cs typeface="Times New Roman" panose="02020603050405020304" charset="0"/>
            </a:rPr>
            <a:t>Content Frame</a:t>
          </a:r>
          <a:r>
            <a:rPr lang="en-US" b="1">
              <a:latin typeface="Times New Roman" panose="02020603050405020304" charset="0"/>
              <a:cs typeface="Times New Roman" panose="02020603050405020304" charset="0"/>
            </a:rPr>
            <a:t/>
          </a:r>
          <a:endParaRPr lang="en-US" b="1">
            <a:latin typeface="Times New Roman" panose="02020603050405020304" charset="0"/>
            <a:cs typeface="Times New Roman" panose="02020603050405020304" charset="0"/>
          </a:endParaRPr>
        </a:p>
      </dgm:t>
    </dgm:pt>
    <dgm:pt modelId="{AC52CE11-07EF-42A7-A67A-2231908FD231}" cxnId="{D52CEBB4-CD7A-401D-BF77-B7D595F77F74}" type="parTrans">
      <dgm:prSet/>
      <dgm:spPr/>
      <dgm:t>
        <a:bodyPr/>
        <a:lstStyle/>
        <a:p>
          <a:endParaRPr lang="en-US"/>
        </a:p>
      </dgm:t>
    </dgm:pt>
    <dgm:pt modelId="{FB25E557-3597-4AEA-B1FC-EA99A632BFB1}" cxnId="{D52CEBB4-CD7A-401D-BF77-B7D595F77F74}" type="sibTrans">
      <dgm:prSet/>
      <dgm:spPr/>
      <dgm:t>
        <a:bodyPr/>
        <a:lstStyle/>
        <a:p>
          <a:endParaRPr lang="en-US"/>
        </a:p>
      </dgm:t>
    </dgm:pt>
    <dgm:pt modelId="{1AB969A3-975B-45ED-ADEF-35B2F6D89C80}" type="pres">
      <dgm:prSet presAssocID="{BE5B76ED-C686-4E97-9A28-74231B4FDDD1}" presName="Name0" presStyleCnt="0">
        <dgm:presLayoutVars>
          <dgm:chMax val="1"/>
          <dgm:chPref val="1"/>
        </dgm:presLayoutVars>
      </dgm:prSet>
      <dgm:spPr/>
    </dgm:pt>
    <dgm:pt modelId="{0242A7B6-4709-44CF-BC13-4B928883A6F9}" type="pres">
      <dgm:prSet presAssocID="{B388C4F7-DD86-40E4-BA83-6838C8E845B2}" presName="Parent" presStyleLbl="node0" presStyleIdx="0" presStyleCnt="1">
        <dgm:presLayoutVars>
          <dgm:chMax val="5"/>
          <dgm:chPref val="5"/>
        </dgm:presLayoutVars>
      </dgm:prSet>
      <dgm:spPr/>
    </dgm:pt>
    <dgm:pt modelId="{F855D6BE-3651-49E8-8134-7B4813D70072}" type="pres">
      <dgm:prSet presAssocID="{B388C4F7-DD86-40E4-BA83-6838C8E845B2}" presName="Accent1" presStyleLbl="node1" presStyleIdx="0" presStyleCnt="13"/>
      <dgm:spPr/>
    </dgm:pt>
    <dgm:pt modelId="{493CC066-A019-4F8B-9FF8-4C9BE866615B}" type="pres">
      <dgm:prSet presAssocID="{B388C4F7-DD86-40E4-BA83-6838C8E845B2}" presName="Accent2" presStyleLbl="node1" presStyleIdx="1" presStyleCnt="13"/>
      <dgm:spPr/>
    </dgm:pt>
    <dgm:pt modelId="{38AF558E-FC70-4A5F-A099-B28592980D06}" type="pres">
      <dgm:prSet presAssocID="{B388C4F7-DD86-40E4-BA83-6838C8E845B2}" presName="Accent3" presStyleLbl="node1" presStyleIdx="2" presStyleCnt="13"/>
      <dgm:spPr/>
    </dgm:pt>
    <dgm:pt modelId="{FD7777DD-CB96-4411-808C-22087452E0DA}" type="pres">
      <dgm:prSet presAssocID="{B388C4F7-DD86-40E4-BA83-6838C8E845B2}" presName="Accent4" presStyleLbl="node1" presStyleIdx="3" presStyleCnt="13"/>
      <dgm:spPr/>
    </dgm:pt>
    <dgm:pt modelId="{293B0ADB-47F8-4523-B0B9-AAF3CEFB2EF8}" type="pres">
      <dgm:prSet presAssocID="{B388C4F7-DD86-40E4-BA83-6838C8E845B2}" presName="Accent5" presStyleLbl="node1" presStyleIdx="4" presStyleCnt="13"/>
      <dgm:spPr/>
    </dgm:pt>
    <dgm:pt modelId="{C78F58DE-62DA-425F-8F64-C2E2C2A99D7C}" type="pres">
      <dgm:prSet presAssocID="{B388C4F7-DD86-40E4-BA83-6838C8E845B2}" presName="Accent6" presStyleLbl="node1" presStyleIdx="5" presStyleCnt="13"/>
      <dgm:spPr/>
    </dgm:pt>
    <dgm:pt modelId="{F1ABE4B5-18C5-451C-8C64-2565EC34986E}" type="pres">
      <dgm:prSet presAssocID="{27C8F191-CB8B-4A89-9EDF-D94B6E4ADC92}" presName="Child1" presStyleLbl="node1" presStyleIdx="6" presStyleCnt="13">
        <dgm:presLayoutVars>
          <dgm:chMax val="0"/>
          <dgm:chPref val="0"/>
        </dgm:presLayoutVars>
      </dgm:prSet>
      <dgm:spPr/>
    </dgm:pt>
    <dgm:pt modelId="{6F239ECE-934F-443E-809F-741D62E88CFC}" type="pres">
      <dgm:prSet presAssocID="{27C8F191-CB8B-4A89-9EDF-D94B6E4ADC92}" presName="Accent7" presStyleCnt="0"/>
      <dgm:spPr/>
    </dgm:pt>
    <dgm:pt modelId="{CBB35102-BF6B-4632-897C-869937160F24}" type="pres">
      <dgm:prSet presAssocID="{27C8F191-CB8B-4A89-9EDF-D94B6E4ADC92}" presName="AccentHold1" presStyleLbl="node1" presStyleIdx="7" presStyleCnt="13"/>
      <dgm:spPr/>
    </dgm:pt>
    <dgm:pt modelId="{ACFDD1F1-420D-4CA0-887B-692554E806A2}" type="pres">
      <dgm:prSet presAssocID="{27C8F191-CB8B-4A89-9EDF-D94B6E4ADC92}" presName="Accent8" presStyleCnt="0"/>
      <dgm:spPr/>
    </dgm:pt>
    <dgm:pt modelId="{EF67B22B-9FE9-4A67-933B-E5F925C69DD9}" type="pres">
      <dgm:prSet presAssocID="{27C8F191-CB8B-4A89-9EDF-D94B6E4ADC92}" presName="AccentHold2" presStyleLbl="node1" presStyleIdx="8" presStyleCnt="13"/>
      <dgm:spPr/>
    </dgm:pt>
    <dgm:pt modelId="{70931F01-E413-4A7E-9F32-A290D68139D1}" type="pres">
      <dgm:prSet presAssocID="{AEFF5EA2-6931-4098-96C8-31AE53CB425B}" presName="Child2" presStyleLbl="node1" presStyleIdx="9" presStyleCnt="13">
        <dgm:presLayoutVars>
          <dgm:chMax val="0"/>
          <dgm:chPref val="0"/>
        </dgm:presLayoutVars>
      </dgm:prSet>
      <dgm:spPr/>
    </dgm:pt>
    <dgm:pt modelId="{9525B02B-5097-4BD3-BC34-56CD80BE8BCE}" type="pres">
      <dgm:prSet presAssocID="{AEFF5EA2-6931-4098-96C8-31AE53CB425B}" presName="Accent9" presStyleCnt="0"/>
      <dgm:spPr/>
    </dgm:pt>
    <dgm:pt modelId="{6767E588-8916-4A2A-AA0E-2FCA8C6468B3}" type="pres">
      <dgm:prSet presAssocID="{AEFF5EA2-6931-4098-96C8-31AE53CB425B}" presName="AccentHold1" presStyleLbl="node1" presStyleIdx="10" presStyleCnt="13"/>
      <dgm:spPr/>
    </dgm:pt>
    <dgm:pt modelId="{0A6E0071-E26E-4495-B737-0F5BC4D02273}" type="pres">
      <dgm:prSet presAssocID="{AEFF5EA2-6931-4098-96C8-31AE53CB425B}" presName="Accent10" presStyleCnt="0"/>
      <dgm:spPr/>
    </dgm:pt>
    <dgm:pt modelId="{5782EAB6-16BD-4E28-AD06-79D2967BAA78}" type="pres">
      <dgm:prSet presAssocID="{AEFF5EA2-6931-4098-96C8-31AE53CB425B}" presName="AccentHold2" presStyleLbl="node1" presStyleIdx="11" presStyleCnt="13"/>
      <dgm:spPr/>
    </dgm:pt>
    <dgm:pt modelId="{1E2200EE-ECC5-49F1-8C70-840B31124491}" type="pres">
      <dgm:prSet presAssocID="{AEFF5EA2-6931-4098-96C8-31AE53CB425B}" presName="Accent11" presStyleCnt="0"/>
      <dgm:spPr/>
    </dgm:pt>
    <dgm:pt modelId="{66814C59-9053-4822-AE16-82A1DC1CFC4C}" type="pres">
      <dgm:prSet presAssocID="{AEFF5EA2-6931-4098-96C8-31AE53CB425B}" presName="AccentHold3" presStyleLbl="node1" presStyleIdx="12" presStyleCnt="13"/>
      <dgm:spPr/>
    </dgm:pt>
  </dgm:ptLst>
  <dgm:cxnLst>
    <dgm:cxn modelId="{2275A4EE-DF27-47B1-B9BE-BB6E93EDE8A7}" srcId="{BE5B76ED-C686-4E97-9A28-74231B4FDDD1}" destId="{B388C4F7-DD86-40E4-BA83-6838C8E845B2}" srcOrd="0" destOrd="0" parTransId="{4F4EFEB2-AE6B-4B4E-A388-E726479684C1}" sibTransId="{BEE196C3-EEB3-4935-976F-A713EF603EEA}"/>
    <dgm:cxn modelId="{68BA4298-261D-43A5-AA9E-18F0B75164FE}" srcId="{B388C4F7-DD86-40E4-BA83-6838C8E845B2}" destId="{27C8F191-CB8B-4A89-9EDF-D94B6E4ADC92}" srcOrd="0" destOrd="0" parTransId="{8EFDF7C7-310E-4ED5-B739-2186FB69ED8A}" sibTransId="{755F5D09-ECCD-4FC5-B350-FED951F57983}"/>
    <dgm:cxn modelId="{D52CEBB4-CD7A-401D-BF77-B7D595F77F74}" srcId="{B388C4F7-DD86-40E4-BA83-6838C8E845B2}" destId="{AEFF5EA2-6931-4098-96C8-31AE53CB425B}" srcOrd="1" destOrd="0" parTransId="{AC52CE11-07EF-42A7-A67A-2231908FD231}" sibTransId="{FB25E557-3597-4AEA-B1FC-EA99A632BFB1}"/>
    <dgm:cxn modelId="{2FA0BBC4-6D64-4AAD-A7AB-B432513EBA4E}" type="presOf" srcId="{BE5B76ED-C686-4E97-9A28-74231B4FDDD1}" destId="{1AB969A3-975B-45ED-ADEF-35B2F6D89C80}" srcOrd="0" destOrd="0" presId="urn:microsoft.com/office/officeart/2009/3/layout/CircleRelationship"/>
    <dgm:cxn modelId="{9A74A8F7-3FF3-4145-98C8-6E2C8908C8AD}" type="presParOf" srcId="{1AB969A3-975B-45ED-ADEF-35B2F6D89C80}" destId="{0242A7B6-4709-44CF-BC13-4B928883A6F9}" srcOrd="0" destOrd="0" presId="urn:microsoft.com/office/officeart/2009/3/layout/CircleRelationship"/>
    <dgm:cxn modelId="{48BB5FFD-1244-479F-BECA-245D6080AE29}" type="presOf" srcId="{B388C4F7-DD86-40E4-BA83-6838C8E845B2}" destId="{0242A7B6-4709-44CF-BC13-4B928883A6F9}" srcOrd="0" destOrd="0" presId="urn:microsoft.com/office/officeart/2009/3/layout/CircleRelationship"/>
    <dgm:cxn modelId="{08F5B35D-A73C-44CD-A7E1-83945B88C13B}" type="presParOf" srcId="{1AB969A3-975B-45ED-ADEF-35B2F6D89C80}" destId="{F855D6BE-3651-49E8-8134-7B4813D70072}" srcOrd="1" destOrd="0" presId="urn:microsoft.com/office/officeart/2009/3/layout/CircleRelationship"/>
    <dgm:cxn modelId="{A0EBC2D2-E57D-45BC-8B90-3D4DEC85FE07}" type="presParOf" srcId="{1AB969A3-975B-45ED-ADEF-35B2F6D89C80}" destId="{493CC066-A019-4F8B-9FF8-4C9BE866615B}" srcOrd="2" destOrd="0" presId="urn:microsoft.com/office/officeart/2009/3/layout/CircleRelationship"/>
    <dgm:cxn modelId="{247CCAAB-9156-4D57-834F-C0784C9697C7}" type="presParOf" srcId="{1AB969A3-975B-45ED-ADEF-35B2F6D89C80}" destId="{38AF558E-FC70-4A5F-A099-B28592980D06}" srcOrd="3" destOrd="0" presId="urn:microsoft.com/office/officeart/2009/3/layout/CircleRelationship"/>
    <dgm:cxn modelId="{3E08529C-B443-4AA2-B515-5851A45CAD18}" type="presParOf" srcId="{1AB969A3-975B-45ED-ADEF-35B2F6D89C80}" destId="{FD7777DD-CB96-4411-808C-22087452E0DA}" srcOrd="4" destOrd="0" presId="urn:microsoft.com/office/officeart/2009/3/layout/CircleRelationship"/>
    <dgm:cxn modelId="{0F986B3A-EC9B-413D-9561-FE8FB6E53E64}" type="presParOf" srcId="{1AB969A3-975B-45ED-ADEF-35B2F6D89C80}" destId="{293B0ADB-47F8-4523-B0B9-AAF3CEFB2EF8}" srcOrd="5" destOrd="0" presId="urn:microsoft.com/office/officeart/2009/3/layout/CircleRelationship"/>
    <dgm:cxn modelId="{44DA3EBC-9C11-49B8-AC3D-27F268FC84B5}" type="presParOf" srcId="{1AB969A3-975B-45ED-ADEF-35B2F6D89C80}" destId="{C78F58DE-62DA-425F-8F64-C2E2C2A99D7C}" srcOrd="6" destOrd="0" presId="urn:microsoft.com/office/officeart/2009/3/layout/CircleRelationship"/>
    <dgm:cxn modelId="{DF6C034D-7870-4609-BD84-0DD7BF919B40}" type="presParOf" srcId="{1AB969A3-975B-45ED-ADEF-35B2F6D89C80}" destId="{F1ABE4B5-18C5-451C-8C64-2565EC34986E}" srcOrd="7" destOrd="0" presId="urn:microsoft.com/office/officeart/2009/3/layout/CircleRelationship"/>
    <dgm:cxn modelId="{A2095412-8820-4976-A225-5C049183C7B3}" type="presOf" srcId="{27C8F191-CB8B-4A89-9EDF-D94B6E4ADC92}" destId="{F1ABE4B5-18C5-451C-8C64-2565EC34986E}" srcOrd="0" destOrd="0" presId="urn:microsoft.com/office/officeart/2009/3/layout/CircleRelationship"/>
    <dgm:cxn modelId="{6FBB4D43-B2F0-495F-835A-B3FFE7C664C1}" type="presParOf" srcId="{1AB969A3-975B-45ED-ADEF-35B2F6D89C80}" destId="{6F239ECE-934F-443E-809F-741D62E88CFC}" srcOrd="8" destOrd="0" presId="urn:microsoft.com/office/officeart/2009/3/layout/CircleRelationship"/>
    <dgm:cxn modelId="{1E3B3C32-4CB5-4556-A4EB-D94499793694}" type="presParOf" srcId="{6F239ECE-934F-443E-809F-741D62E88CFC}" destId="{CBB35102-BF6B-4632-897C-869937160F24}" srcOrd="0" destOrd="8" presId="urn:microsoft.com/office/officeart/2009/3/layout/CircleRelationship"/>
    <dgm:cxn modelId="{61827AED-4722-4152-9E08-7089FEA45384}" type="presParOf" srcId="{1AB969A3-975B-45ED-ADEF-35B2F6D89C80}" destId="{ACFDD1F1-420D-4CA0-887B-692554E806A2}" srcOrd="9" destOrd="0" presId="urn:microsoft.com/office/officeart/2009/3/layout/CircleRelationship"/>
    <dgm:cxn modelId="{9BF48768-DB0D-4812-92E2-178DADEA0642}" type="presParOf" srcId="{ACFDD1F1-420D-4CA0-887B-692554E806A2}" destId="{EF67B22B-9FE9-4A67-933B-E5F925C69DD9}" srcOrd="0" destOrd="9" presId="urn:microsoft.com/office/officeart/2009/3/layout/CircleRelationship"/>
    <dgm:cxn modelId="{D4AD05C7-74E4-4EDD-8FB9-1869C2C29A7C}" type="presParOf" srcId="{1AB969A3-975B-45ED-ADEF-35B2F6D89C80}" destId="{70931F01-E413-4A7E-9F32-A290D68139D1}" srcOrd="10" destOrd="0" presId="urn:microsoft.com/office/officeart/2009/3/layout/CircleRelationship"/>
    <dgm:cxn modelId="{ED64EB0D-5D80-47F2-AC72-04B42B3DBAD0}" type="presOf" srcId="{AEFF5EA2-6931-4098-96C8-31AE53CB425B}" destId="{70931F01-E413-4A7E-9F32-A290D68139D1}" srcOrd="0" destOrd="0" presId="urn:microsoft.com/office/officeart/2009/3/layout/CircleRelationship"/>
    <dgm:cxn modelId="{4E1EF020-8104-4A7E-B61C-D34218222A26}" type="presParOf" srcId="{1AB969A3-975B-45ED-ADEF-35B2F6D89C80}" destId="{9525B02B-5097-4BD3-BC34-56CD80BE8BCE}" srcOrd="11" destOrd="0" presId="urn:microsoft.com/office/officeart/2009/3/layout/CircleRelationship"/>
    <dgm:cxn modelId="{FBA094E1-6CAA-4D8C-9C07-813D1AC1A451}" type="presParOf" srcId="{9525B02B-5097-4BD3-BC34-56CD80BE8BCE}" destId="{6767E588-8916-4A2A-AA0E-2FCA8C6468B3}" srcOrd="0" destOrd="11" presId="urn:microsoft.com/office/officeart/2009/3/layout/CircleRelationship"/>
    <dgm:cxn modelId="{17E5DFE1-C71F-4611-AEA1-AF11FC03A056}" type="presParOf" srcId="{1AB969A3-975B-45ED-ADEF-35B2F6D89C80}" destId="{0A6E0071-E26E-4495-B737-0F5BC4D02273}" srcOrd="12" destOrd="0" presId="urn:microsoft.com/office/officeart/2009/3/layout/CircleRelationship"/>
    <dgm:cxn modelId="{41086F54-CA42-4273-84BE-3BC19DC281E5}" type="presParOf" srcId="{0A6E0071-E26E-4495-B737-0F5BC4D02273}" destId="{5782EAB6-16BD-4E28-AD06-79D2967BAA78}" srcOrd="0" destOrd="12" presId="urn:microsoft.com/office/officeart/2009/3/layout/CircleRelationship"/>
    <dgm:cxn modelId="{69163B6C-246F-4B6E-861D-E70F0EF737AD}" type="presParOf" srcId="{1AB969A3-975B-45ED-ADEF-35B2F6D89C80}" destId="{1E2200EE-ECC5-49F1-8C70-840B31124491}" srcOrd="13" destOrd="0" presId="urn:microsoft.com/office/officeart/2009/3/layout/CircleRelationship"/>
    <dgm:cxn modelId="{BCBE6D99-68F6-4391-8DEC-4BBD474A9486}" type="presParOf" srcId="{1E2200EE-ECC5-49F1-8C70-840B31124491}" destId="{66814C59-9053-4822-AE16-82A1DC1CFC4C}" srcOrd="0" destOrd="13"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719709" y="47549"/>
          <a:ext cx="787873" cy="78787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885162" y="213002"/>
          <a:ext cx="456966" cy="45696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676413" y="47549"/>
          <a:ext cx="1857131" cy="78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alibri Light" panose="020F0302020204030204"/>
            </a:rPr>
            <a:t>GUI</a:t>
          </a:r>
          <a:endParaRPr lang="en-US" sz="2400" kern="1200" dirty="0"/>
        </a:p>
      </dsp:txBody>
      <dsp:txXfrm>
        <a:off x="1676413" y="47549"/>
        <a:ext cx="1857131" cy="787873"/>
      </dsp:txXfrm>
    </dsp:sp>
    <dsp:sp modelId="{AA70ECB7-0910-402E-93CF-79A5A606C1F3}">
      <dsp:nvSpPr>
        <dsp:cNvPr id="0" name=""/>
        <dsp:cNvSpPr/>
      </dsp:nvSpPr>
      <dsp:spPr>
        <a:xfrm>
          <a:off x="3857135" y="47549"/>
          <a:ext cx="787873" cy="78787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C11F09-8341-44E3-989F-D37417B27A0E}">
      <dsp:nvSpPr>
        <dsp:cNvPr id="0" name=""/>
        <dsp:cNvSpPr/>
      </dsp:nvSpPr>
      <dsp:spPr>
        <a:xfrm>
          <a:off x="4022589" y="213002"/>
          <a:ext cx="456966" cy="456966"/>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B3FB0-671D-4D94-B407-DE16D3DFCA20}">
      <dsp:nvSpPr>
        <dsp:cNvPr id="0" name=""/>
        <dsp:cNvSpPr/>
      </dsp:nvSpPr>
      <dsp:spPr>
        <a:xfrm>
          <a:off x="4813839" y="47549"/>
          <a:ext cx="1857131" cy="78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Managing Password</a:t>
          </a:r>
          <a:endParaRPr lang="en-US" sz="2400" kern="1200" dirty="0">
            <a:latin typeface="Calibri Light" panose="020F0302020204030204"/>
          </a:endParaRPr>
        </a:p>
      </dsp:txBody>
      <dsp:txXfrm>
        <a:off x="4813839" y="47549"/>
        <a:ext cx="1857131" cy="787873"/>
      </dsp:txXfrm>
    </dsp:sp>
    <dsp:sp modelId="{75512A68-FA50-4392-A441-C6EC352FE606}">
      <dsp:nvSpPr>
        <dsp:cNvPr id="0" name=""/>
        <dsp:cNvSpPr/>
      </dsp:nvSpPr>
      <dsp:spPr>
        <a:xfrm>
          <a:off x="719709" y="1468729"/>
          <a:ext cx="787873" cy="78787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885162" y="1634183"/>
          <a:ext cx="456966" cy="45696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1676413" y="1468729"/>
          <a:ext cx="1857131" cy="78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alibri Light" panose="020F0302020204030204"/>
            </a:rPr>
            <a:t>Generating Password</a:t>
          </a:r>
          <a:endParaRPr lang="en-US" sz="2400" kern="1200" dirty="0"/>
        </a:p>
      </dsp:txBody>
      <dsp:txXfrm>
        <a:off x="1676413" y="1468729"/>
        <a:ext cx="1857131" cy="787873"/>
      </dsp:txXfrm>
    </dsp:sp>
    <dsp:sp modelId="{2CA4BD4C-87EF-4944-9E57-97154B3B633C}">
      <dsp:nvSpPr>
        <dsp:cNvPr id="0" name=""/>
        <dsp:cNvSpPr/>
      </dsp:nvSpPr>
      <dsp:spPr>
        <a:xfrm>
          <a:off x="3857135" y="1468729"/>
          <a:ext cx="787873" cy="78787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4022589" y="1634183"/>
          <a:ext cx="456966" cy="456966"/>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4813839" y="1468729"/>
          <a:ext cx="1857131" cy="78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alibri Light" panose="020F0302020204030204"/>
            </a:rPr>
            <a:t>Managing Notes</a:t>
          </a:r>
          <a:endParaRPr lang="en-US" sz="2400" kern="1200" dirty="0"/>
        </a:p>
      </dsp:txBody>
      <dsp:txXfrm>
        <a:off x="4813839" y="1468729"/>
        <a:ext cx="1857131" cy="787873"/>
      </dsp:txXfrm>
    </dsp:sp>
    <dsp:sp modelId="{1A48A7D9-BE69-4AC8-8CDA-B128B409B9CF}">
      <dsp:nvSpPr>
        <dsp:cNvPr id="0" name=""/>
        <dsp:cNvSpPr/>
      </dsp:nvSpPr>
      <dsp:spPr>
        <a:xfrm>
          <a:off x="719709" y="2889910"/>
          <a:ext cx="787873" cy="78787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48FE2-34B9-476D-9E04-FCE5A1E643C7}">
      <dsp:nvSpPr>
        <dsp:cNvPr id="0" name=""/>
        <dsp:cNvSpPr/>
      </dsp:nvSpPr>
      <dsp:spPr>
        <a:xfrm>
          <a:off x="885162" y="3055363"/>
          <a:ext cx="456966" cy="456966"/>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62BBDD-8F03-42C1-8CED-2535AC4AB313}">
      <dsp:nvSpPr>
        <dsp:cNvPr id="0" name=""/>
        <dsp:cNvSpPr/>
      </dsp:nvSpPr>
      <dsp:spPr>
        <a:xfrm>
          <a:off x="1676413" y="2889910"/>
          <a:ext cx="1857131" cy="78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alibri Light" panose="020F0302020204030204"/>
            </a:rPr>
            <a:t>Speech-to-text</a:t>
          </a:r>
        </a:p>
      </dsp:txBody>
      <dsp:txXfrm>
        <a:off x="1676413" y="2889910"/>
        <a:ext cx="1857131" cy="7878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2A7B6-4709-44CF-BC13-4B928883A6F9}">
      <dsp:nvSpPr>
        <dsp:cNvPr id="0" name=""/>
        <dsp:cNvSpPr/>
      </dsp:nvSpPr>
      <dsp:spPr>
        <a:xfrm>
          <a:off x="4163748" y="180583"/>
          <a:ext cx="3963653" cy="3963568"/>
        </a:xfrm>
        <a:prstGeom prst="ellips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latin typeface="Calibri Light" panose="020F0302020204030204"/>
            </a:rPr>
            <a:t>Root window</a:t>
          </a:r>
          <a:endParaRPr lang="en-US" sz="2300" b="1" kern="1200"/>
        </a:p>
      </dsp:txBody>
      <dsp:txXfrm>
        <a:off x="4744212" y="761034"/>
        <a:ext cx="2802725" cy="2802666"/>
      </dsp:txXfrm>
    </dsp:sp>
    <dsp:sp modelId="{F855D6BE-3651-49E8-8134-7B4813D70072}">
      <dsp:nvSpPr>
        <dsp:cNvPr id="0" name=""/>
        <dsp:cNvSpPr/>
      </dsp:nvSpPr>
      <dsp:spPr>
        <a:xfrm>
          <a:off x="6425324" y="0"/>
          <a:ext cx="440815" cy="440808"/>
        </a:xfrm>
        <a:prstGeom prst="ellipse">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93CC066-A019-4F8B-9FF8-4C9BE866615B}">
      <dsp:nvSpPr>
        <dsp:cNvPr id="0" name=""/>
        <dsp:cNvSpPr/>
      </dsp:nvSpPr>
      <dsp:spPr>
        <a:xfrm>
          <a:off x="5381520" y="3849662"/>
          <a:ext cx="319185" cy="319493"/>
        </a:xfrm>
        <a:prstGeom prst="ellipse">
          <a:avLst/>
        </a:prstGeom>
        <a:gradFill rotWithShape="0">
          <a:gsLst>
            <a:gs pos="0">
              <a:schemeClr val="accent5">
                <a:hueOff val="-167078"/>
                <a:satOff val="92"/>
                <a:lumOff val="441"/>
                <a:alphaOff val="0"/>
                <a:tint val="98000"/>
                <a:lumMod val="100000"/>
              </a:schemeClr>
            </a:gs>
            <a:gs pos="100000">
              <a:schemeClr val="accent5">
                <a:hueOff val="-167078"/>
                <a:satOff val="92"/>
                <a:lumOff val="44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8AF558E-FC70-4A5F-A099-B28592980D06}">
      <dsp:nvSpPr>
        <dsp:cNvPr id="0" name=""/>
        <dsp:cNvSpPr/>
      </dsp:nvSpPr>
      <dsp:spPr>
        <a:xfrm>
          <a:off x="8382456" y="1789162"/>
          <a:ext cx="319185" cy="319493"/>
        </a:xfrm>
        <a:prstGeom prst="ellipse">
          <a:avLst/>
        </a:prstGeom>
        <a:gradFill rotWithShape="0">
          <a:gsLst>
            <a:gs pos="0">
              <a:schemeClr val="accent5">
                <a:hueOff val="-334156"/>
                <a:satOff val="184"/>
                <a:lumOff val="882"/>
                <a:alphaOff val="0"/>
                <a:tint val="98000"/>
                <a:lumMod val="100000"/>
              </a:schemeClr>
            </a:gs>
            <a:gs pos="100000">
              <a:schemeClr val="accent5">
                <a:hueOff val="-334156"/>
                <a:satOff val="184"/>
                <a:lumOff val="88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D7777DD-CB96-4411-808C-22087452E0DA}">
      <dsp:nvSpPr>
        <dsp:cNvPr id="0" name=""/>
        <dsp:cNvSpPr/>
      </dsp:nvSpPr>
      <dsp:spPr>
        <a:xfrm>
          <a:off x="6855082" y="4189528"/>
          <a:ext cx="440815" cy="440808"/>
        </a:xfrm>
        <a:prstGeom prst="ellipse">
          <a:avLst/>
        </a:prstGeom>
        <a:gradFill rotWithShape="0">
          <a:gsLst>
            <a:gs pos="0">
              <a:schemeClr val="accent5">
                <a:hueOff val="-501234"/>
                <a:satOff val="276"/>
                <a:lumOff val="1324"/>
                <a:alphaOff val="0"/>
                <a:tint val="98000"/>
                <a:lumMod val="100000"/>
              </a:schemeClr>
            </a:gs>
            <a:gs pos="100000">
              <a:schemeClr val="accent5">
                <a:hueOff val="-501234"/>
                <a:satOff val="276"/>
                <a:lumOff val="132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93B0ADB-47F8-4523-B0B9-AAF3CEFB2EF8}">
      <dsp:nvSpPr>
        <dsp:cNvPr id="0" name=""/>
        <dsp:cNvSpPr/>
      </dsp:nvSpPr>
      <dsp:spPr>
        <a:xfrm>
          <a:off x="5472189" y="626484"/>
          <a:ext cx="319185" cy="319493"/>
        </a:xfrm>
        <a:prstGeom prst="ellipse">
          <a:avLst/>
        </a:prstGeom>
        <a:gradFill rotWithShape="0">
          <a:gsLst>
            <a:gs pos="0">
              <a:schemeClr val="accent5">
                <a:hueOff val="-668312"/>
                <a:satOff val="367"/>
                <a:lumOff val="1765"/>
                <a:alphaOff val="0"/>
                <a:tint val="98000"/>
                <a:lumMod val="100000"/>
              </a:schemeClr>
            </a:gs>
            <a:gs pos="100000">
              <a:schemeClr val="accent5">
                <a:hueOff val="-668312"/>
                <a:satOff val="367"/>
                <a:lumOff val="176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78F58DE-62DA-425F-8F64-C2E2C2A99D7C}">
      <dsp:nvSpPr>
        <dsp:cNvPr id="0" name=""/>
        <dsp:cNvSpPr/>
      </dsp:nvSpPr>
      <dsp:spPr>
        <a:xfrm>
          <a:off x="4465980" y="2454078"/>
          <a:ext cx="319185" cy="319493"/>
        </a:xfrm>
        <a:prstGeom prst="ellipse">
          <a:avLst/>
        </a:prstGeom>
        <a:gradFill rotWithShape="0">
          <a:gsLst>
            <a:gs pos="0">
              <a:schemeClr val="accent5">
                <a:hueOff val="-835390"/>
                <a:satOff val="459"/>
                <a:lumOff val="2206"/>
                <a:alphaOff val="0"/>
                <a:tint val="98000"/>
                <a:lumMod val="100000"/>
              </a:schemeClr>
            </a:gs>
            <a:gs pos="100000">
              <a:schemeClr val="accent5">
                <a:hueOff val="-835390"/>
                <a:satOff val="459"/>
                <a:lumOff val="2206"/>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1ABE4B5-18C5-451C-8C64-2565EC34986E}">
      <dsp:nvSpPr>
        <dsp:cNvPr id="0" name=""/>
        <dsp:cNvSpPr/>
      </dsp:nvSpPr>
      <dsp:spPr>
        <a:xfrm>
          <a:off x="2925337" y="895970"/>
          <a:ext cx="1611409" cy="1610894"/>
        </a:xfrm>
        <a:prstGeom prst="ellipse">
          <a:avLst/>
        </a:prstGeom>
        <a:gradFill rotWithShape="0">
          <a:gsLst>
            <a:gs pos="0">
              <a:schemeClr val="accent5">
                <a:hueOff val="-1002469"/>
                <a:satOff val="551"/>
                <a:lumOff val="2647"/>
                <a:alphaOff val="0"/>
                <a:tint val="98000"/>
                <a:lumMod val="100000"/>
              </a:schemeClr>
            </a:gs>
            <a:gs pos="100000">
              <a:schemeClr val="accent5">
                <a:hueOff val="-1002469"/>
                <a:satOff val="551"/>
                <a:lumOff val="264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Calibri Light" panose="020F0302020204030204"/>
            </a:rPr>
            <a:t>Nested Frames</a:t>
          </a:r>
          <a:endParaRPr lang="en-US" sz="1800" b="1" kern="1200" dirty="0"/>
        </a:p>
      </dsp:txBody>
      <dsp:txXfrm>
        <a:off x="3161322" y="1131880"/>
        <a:ext cx="1139439" cy="1139074"/>
      </dsp:txXfrm>
    </dsp:sp>
    <dsp:sp modelId="{CBB35102-BF6B-4632-897C-869937160F24}">
      <dsp:nvSpPr>
        <dsp:cNvPr id="0" name=""/>
        <dsp:cNvSpPr/>
      </dsp:nvSpPr>
      <dsp:spPr>
        <a:xfrm>
          <a:off x="5979348" y="640375"/>
          <a:ext cx="440815" cy="440808"/>
        </a:xfrm>
        <a:prstGeom prst="ellipse">
          <a:avLst/>
        </a:prstGeom>
        <a:gradFill rotWithShape="0">
          <a:gsLst>
            <a:gs pos="0">
              <a:schemeClr val="accent5">
                <a:hueOff val="-1169547"/>
                <a:satOff val="643"/>
                <a:lumOff val="3088"/>
                <a:alphaOff val="0"/>
                <a:tint val="98000"/>
                <a:lumMod val="100000"/>
              </a:schemeClr>
            </a:gs>
            <a:gs pos="100000">
              <a:schemeClr val="accent5">
                <a:hueOff val="-1169547"/>
                <a:satOff val="643"/>
                <a:lumOff val="3088"/>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67B22B-9FE9-4A67-933B-E5F925C69DD9}">
      <dsp:nvSpPr>
        <dsp:cNvPr id="0" name=""/>
        <dsp:cNvSpPr/>
      </dsp:nvSpPr>
      <dsp:spPr>
        <a:xfrm>
          <a:off x="3076453" y="2979158"/>
          <a:ext cx="796858" cy="796880"/>
        </a:xfrm>
        <a:prstGeom prst="ellipse">
          <a:avLst/>
        </a:prstGeom>
        <a:gradFill rotWithShape="0">
          <a:gsLst>
            <a:gs pos="0">
              <a:schemeClr val="accent5">
                <a:hueOff val="-1336625"/>
                <a:satOff val="735"/>
                <a:lumOff val="3529"/>
                <a:alphaOff val="0"/>
                <a:tint val="98000"/>
                <a:lumMod val="100000"/>
              </a:schemeClr>
            </a:gs>
            <a:gs pos="100000">
              <a:schemeClr val="accent5">
                <a:hueOff val="-1336625"/>
                <a:satOff val="735"/>
                <a:lumOff val="3529"/>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0931F01-E413-4A7E-9F32-A290D68139D1}">
      <dsp:nvSpPr>
        <dsp:cNvPr id="0" name=""/>
        <dsp:cNvSpPr/>
      </dsp:nvSpPr>
      <dsp:spPr>
        <a:xfrm>
          <a:off x="8533572" y="137984"/>
          <a:ext cx="1611409" cy="1610894"/>
        </a:xfrm>
        <a:prstGeom prst="ellipse">
          <a:avLst/>
        </a:prstGeom>
        <a:gradFill rotWithShape="0">
          <a:gsLst>
            <a:gs pos="0">
              <a:schemeClr val="accent5">
                <a:hueOff val="-1503703"/>
                <a:satOff val="827"/>
                <a:lumOff val="3971"/>
                <a:alphaOff val="0"/>
                <a:tint val="98000"/>
                <a:lumMod val="100000"/>
              </a:schemeClr>
            </a:gs>
            <a:gs pos="100000">
              <a:schemeClr val="accent5">
                <a:hueOff val="-1503703"/>
                <a:satOff val="827"/>
                <a:lumOff val="397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latin typeface="Calibri Light" panose="020F0302020204030204"/>
            </a:rPr>
            <a:t>Content Frame</a:t>
          </a:r>
          <a:endParaRPr lang="en-US" sz="2300" b="1" kern="1200"/>
        </a:p>
      </dsp:txBody>
      <dsp:txXfrm>
        <a:off x="8769557" y="373894"/>
        <a:ext cx="1139439" cy="1139074"/>
      </dsp:txXfrm>
    </dsp:sp>
    <dsp:sp modelId="{6767E588-8916-4A2A-AA0E-2FCA8C6468B3}">
      <dsp:nvSpPr>
        <dsp:cNvPr id="0" name=""/>
        <dsp:cNvSpPr/>
      </dsp:nvSpPr>
      <dsp:spPr>
        <a:xfrm>
          <a:off x="7814851" y="1250190"/>
          <a:ext cx="440815" cy="440808"/>
        </a:xfrm>
        <a:prstGeom prst="ellipse">
          <a:avLst/>
        </a:prstGeom>
        <a:gradFill rotWithShape="0">
          <a:gsLst>
            <a:gs pos="0">
              <a:schemeClr val="accent5">
                <a:hueOff val="-1670781"/>
                <a:satOff val="918"/>
                <a:lumOff val="4412"/>
                <a:alphaOff val="0"/>
                <a:tint val="98000"/>
                <a:lumMod val="100000"/>
              </a:schemeClr>
            </a:gs>
            <a:gs pos="100000">
              <a:schemeClr val="accent5">
                <a:hueOff val="-1670781"/>
                <a:satOff val="918"/>
                <a:lumOff val="441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782EAB6-16BD-4E28-AD06-79D2967BAA78}">
      <dsp:nvSpPr>
        <dsp:cNvPr id="0" name=""/>
        <dsp:cNvSpPr/>
      </dsp:nvSpPr>
      <dsp:spPr>
        <a:xfrm>
          <a:off x="2773484" y="3927451"/>
          <a:ext cx="319185" cy="319493"/>
        </a:xfrm>
        <a:prstGeom prst="ellipse">
          <a:avLst/>
        </a:prstGeom>
        <a:gradFill rotWithShape="0">
          <a:gsLst>
            <a:gs pos="0">
              <a:schemeClr val="accent5">
                <a:hueOff val="-1837859"/>
                <a:satOff val="1010"/>
                <a:lumOff val="4853"/>
                <a:alphaOff val="0"/>
                <a:tint val="98000"/>
                <a:lumMod val="100000"/>
              </a:schemeClr>
            </a:gs>
            <a:gs pos="100000">
              <a:schemeClr val="accent5">
                <a:hueOff val="-1837859"/>
                <a:satOff val="1010"/>
                <a:lumOff val="485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6814C59-9053-4822-AE16-82A1DC1CFC4C}">
      <dsp:nvSpPr>
        <dsp:cNvPr id="0" name=""/>
        <dsp:cNvSpPr/>
      </dsp:nvSpPr>
      <dsp:spPr>
        <a:xfrm>
          <a:off x="5956496" y="3472752"/>
          <a:ext cx="319185" cy="319493"/>
        </a:xfrm>
        <a:prstGeom prst="ellipse">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rSet qsTypeId="urn:microsoft.com/office/officeart/2005/8/quickstyle/simple5"/>
        </dgm:pt>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DE6118-2437-4B30-8E3C-4D2BE6020583}"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7DE6118-2437-4B30-8E3C-4D2BE602058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DE6118-2437-4B30-8E3C-4D2BE6020583}"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7DE6118-2437-4B30-8E3C-4D2BE6020583}"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6.jpeg"/><Relationship Id="rId2" Type="http://schemas.openxmlformats.org/officeDocument/2006/relationships/image" Target="../media/image5.jpeg"/><Relationship Id="rId10" Type="http://schemas.openxmlformats.org/officeDocument/2006/relationships/notesSlide" Target="../notesSlides/notesSlide3.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8" name="Picture 8" descr="A close up of a door&#10;&#10;Description automatically generated"/>
          <p:cNvPicPr>
            <a:picLocks noChangeAspect="1"/>
          </p:cNvPicPr>
          <p:nvPr/>
        </p:nvPicPr>
        <p:blipFill rotWithShape="1">
          <a:blip r:embed="rId2"/>
          <a:srcRect l="4419" t="13024" r="4672" b="13924"/>
          <a:stretch>
            <a:fillRect/>
          </a:stretch>
        </p:blipFill>
        <p:spPr>
          <a:xfrm>
            <a:off x="20" y="10"/>
            <a:ext cx="12191980" cy="6857990"/>
          </a:xfrm>
          <a:prstGeom prst="rect">
            <a:avLst/>
          </a:prstGeom>
        </p:spPr>
      </p:pic>
      <p:sp>
        <p:nvSpPr>
          <p:cNvPr id="2" name="Title 1"/>
          <p:cNvSpPr>
            <a:spLocks noGrp="1"/>
          </p:cNvSpPr>
          <p:nvPr>
            <p:ph type="ctrTitle"/>
          </p:nvPr>
        </p:nvSpPr>
        <p:spPr>
          <a:xfrm>
            <a:off x="6301105" y="1027430"/>
            <a:ext cx="5264150" cy="1135380"/>
          </a:xfrm>
        </p:spPr>
        <p:txBody>
          <a:bodyPr>
            <a:noAutofit/>
          </a:bodyPr>
          <a:lstStyle/>
          <a:p>
            <a:pPr algn="l"/>
            <a:r>
              <a:rPr lang="en-US" sz="5800" b="1" dirty="0">
                <a:latin typeface="Times New Roman" panose="02020603050405020304" charset="0"/>
                <a:cs typeface="Times New Roman" panose="02020603050405020304" charset="0"/>
              </a:rPr>
              <a:t>KI  - SAFE</a:t>
            </a:r>
            <a:endParaRPr lang="en-US" sz="5800" b="1" dirty="0">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6283960" y="2162810"/>
            <a:ext cx="3638550" cy="600075"/>
          </a:xfrm>
        </p:spPr>
        <p:txBody>
          <a:bodyPr>
            <a:normAutofit/>
          </a:bodyPr>
          <a:lstStyle/>
          <a:p>
            <a:r>
              <a:rPr lang="en-US">
                <a:latin typeface="Times New Roman" panose="02020603050405020304" charset="0"/>
                <a:cs typeface="Times New Roman" panose="02020603050405020304" charset="0"/>
              </a:rPr>
              <a:t>WE value your privacy</a:t>
            </a:r>
            <a:endParaRPr lang="en-US">
              <a:latin typeface="Times New Roman" panose="02020603050405020304" charset="0"/>
              <a:cs typeface="Times New Roman" panose="02020603050405020304" charset="0"/>
            </a:endParaRPr>
          </a:p>
        </p:txBody>
      </p:sp>
      <p:sp>
        <p:nvSpPr>
          <p:cNvPr id="4" name="Text Box 3"/>
          <p:cNvSpPr txBox="1"/>
          <p:nvPr/>
        </p:nvSpPr>
        <p:spPr>
          <a:xfrm>
            <a:off x="2089150" y="4655820"/>
            <a:ext cx="2727960" cy="706755"/>
          </a:xfrm>
          <a:prstGeom prst="rect">
            <a:avLst/>
          </a:prstGeom>
          <a:noFill/>
        </p:spPr>
        <p:txBody>
          <a:bodyPr wrap="square" rtlCol="0">
            <a:spAutoFit/>
          </a:bodyPr>
          <a:p>
            <a:pPr algn="ctr"/>
            <a:r>
              <a:rPr lang="en-IN" altLang="en-US" sz="4000">
                <a:ln w="22225">
                  <a:solidFill>
                    <a:srgbClr val="002060"/>
                  </a:solidFill>
                  <a:prstDash val="solid"/>
                </a:ln>
                <a:solidFill>
                  <a:schemeClr val="accent3">
                    <a:lumMod val="50000"/>
                  </a:schemeClr>
                </a:solidFill>
                <a:effectLst/>
                <a:latin typeface="Times New Roman" panose="02020603050405020304" charset="0"/>
                <a:cs typeface="Times New Roman" panose="02020603050405020304" charset="0"/>
              </a:rPr>
              <a:t>GROUP 6</a:t>
            </a:r>
            <a:endParaRPr lang="en-IN" altLang="en-US" sz="4000">
              <a:ln w="22225">
                <a:solidFill>
                  <a:srgbClr val="002060"/>
                </a:solidFill>
                <a:prstDash val="solid"/>
              </a:ln>
              <a:solidFill>
                <a:schemeClr val="accent3">
                  <a:lumMod val="50000"/>
                </a:schemeClr>
              </a:solidFill>
              <a:effectLst/>
              <a:latin typeface="Times New Roman" panose="02020603050405020304" charset="0"/>
              <a:cs typeface="Times New Roman" panose="02020603050405020304" charset="0"/>
            </a:endParaRPr>
          </a:p>
        </p:txBody>
      </p:sp>
      <p:sp>
        <p:nvSpPr>
          <p:cNvPr id="5" name="Text Box 4"/>
          <p:cNvSpPr txBox="1"/>
          <p:nvPr/>
        </p:nvSpPr>
        <p:spPr>
          <a:xfrm>
            <a:off x="5720080" y="4381500"/>
            <a:ext cx="6358890" cy="1168400"/>
          </a:xfrm>
          <a:prstGeom prst="rect">
            <a:avLst/>
          </a:prstGeom>
          <a:noFill/>
        </p:spPr>
        <p:txBody>
          <a:bodyPr wrap="square" rtlCol="0">
            <a:spAutoFit/>
          </a:bodyPr>
          <a:p>
            <a:r>
              <a:rPr lang="en-IN" altLang="en-US" sz="3500">
                <a:latin typeface="Times New Roman" panose="02020603050405020304" charset="0"/>
                <a:cs typeface="Times New Roman" panose="02020603050405020304" charset="0"/>
              </a:rPr>
              <a:t>FOUNDATIONS OF ARTIFICIAL INTELLIGENCE</a:t>
            </a:r>
            <a:endParaRPr lang="en-IN" altLang="en-US" sz="350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2844" y="690500"/>
            <a:ext cx="3274021" cy="1608124"/>
          </a:xfrm>
        </p:spPr>
        <p:txBody>
          <a:bodyPr>
            <a:normAutofit fontScale="90000"/>
          </a:bodyPr>
          <a:lstStyle/>
          <a:p>
            <a:r>
              <a:rPr lang="en-GB">
                <a:latin typeface="Times New Roman" panose="02020603050405020304" charset="0"/>
                <a:cs typeface="Times New Roman" panose="02020603050405020304" charset="0"/>
              </a:rPr>
              <a:t>Assets | Installation</a:t>
            </a:r>
            <a:endParaRPr lang="en-GB"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7837584" y="1988180"/>
            <a:ext cx="3706762" cy="3972232"/>
          </a:xfrm>
        </p:spPr>
        <p:txBody>
          <a:bodyPr>
            <a:normAutofit/>
          </a:bodyPr>
          <a:lstStyle/>
          <a:p>
            <a:r>
              <a:rPr lang="en-GB">
                <a:latin typeface="Times New Roman" panose="02020603050405020304" charset="0"/>
                <a:cs typeface="Times New Roman" panose="02020603050405020304" charset="0"/>
              </a:rPr>
              <a:t>To make our app stand-alone we've used urlib module that scrapes the images from internet and stores into a folder and then uses them.</a:t>
            </a:r>
            <a:endParaRPr lang="en-GB">
              <a:latin typeface="Times New Roman" panose="02020603050405020304" charset="0"/>
              <a:cs typeface="Times New Roman" panose="02020603050405020304" charset="0"/>
            </a:endParaRPr>
          </a:p>
          <a:p>
            <a:pPr>
              <a:buClr>
                <a:srgbClr val="FFFFFF"/>
              </a:buClr>
            </a:pPr>
            <a:r>
              <a:rPr lang="en-GB">
                <a:latin typeface="Times New Roman" panose="02020603050405020304" charset="0"/>
                <a:cs typeface="Times New Roman" panose="02020603050405020304" charset="0"/>
              </a:rPr>
              <a:t>We've used subprocess module to install all the neccesary modules at the time of starting app for first time.</a:t>
            </a:r>
            <a:endParaRPr lang="en-GB" dirty="0">
              <a:latin typeface="Times New Roman" panose="02020603050405020304" charset="0"/>
              <a:cs typeface="Times New Roman" panose="02020603050405020304" charset="0"/>
            </a:endParaRPr>
          </a:p>
          <a:p>
            <a:pPr>
              <a:buClr>
                <a:srgbClr val="FFFFFF"/>
              </a:buClr>
            </a:pPr>
            <a:endParaRPr lang="en-GB" dirty="0">
              <a:latin typeface="Times New Roman" panose="02020603050405020304" charset="0"/>
              <a:cs typeface="Times New Roman" panose="02020603050405020304" charset="0"/>
            </a:endParaRPr>
          </a:p>
        </p:txBody>
      </p:sp>
      <p:pic>
        <p:nvPicPr>
          <p:cNvPr id="4" name="Picture 5" descr="Text&#10;&#10;Description automatically generated"/>
          <p:cNvPicPr>
            <a:picLocks noChangeAspect="1"/>
          </p:cNvPicPr>
          <p:nvPr/>
        </p:nvPicPr>
        <p:blipFill>
          <a:blip r:embed="rId2"/>
          <a:stretch>
            <a:fillRect/>
          </a:stretch>
        </p:blipFill>
        <p:spPr>
          <a:xfrm>
            <a:off x="643464" y="1234943"/>
            <a:ext cx="6897878" cy="439739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r>
              <a:rPr lang="en-GB">
                <a:latin typeface="Times New Roman" panose="02020603050405020304" charset="0"/>
                <a:cs typeface="Times New Roman" panose="02020603050405020304" charset="0"/>
              </a:rPr>
              <a:t>EXECUTION</a:t>
            </a:r>
            <a:endParaRPr lang="en-GB">
              <a:latin typeface="Times New Roman" panose="02020603050405020304" charset="0"/>
              <a:cs typeface="Times New Roman" panose="02020603050405020304" charset="0"/>
            </a:endParaRPr>
          </a:p>
        </p:txBody>
      </p:sp>
      <p:sp>
        <p:nvSpPr>
          <p:cNvPr id="8" name="Content Placeholder 7"/>
          <p:cNvSpPr>
            <a:spLocks noGrp="1"/>
          </p:cNvSpPr>
          <p:nvPr>
            <p:ph idx="1"/>
          </p:nvPr>
        </p:nvSpPr>
        <p:spPr>
          <a:xfrm>
            <a:off x="7865806" y="2251587"/>
            <a:ext cx="3706762" cy="3972232"/>
          </a:xfrm>
        </p:spPr>
        <p:txBody>
          <a:bodyPr>
            <a:normAutofit/>
          </a:bodyPr>
          <a:lstStyle/>
          <a:p>
            <a:r>
              <a:rPr lang="en-US">
                <a:latin typeface="Times New Roman" panose="02020603050405020304" charset="0"/>
                <a:cs typeface="Times New Roman" panose="02020603050405020304" charset="0"/>
              </a:rPr>
              <a:t>Here you can see we can use .py file or .exe to open our app.</a:t>
            </a:r>
            <a:endParaRPr lang="en-US">
              <a:latin typeface="Times New Roman" panose="02020603050405020304" charset="0"/>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There is a KI – SAFE folder in this directory, which stores all the media files, logos, icons and some saved user credentials.</a:t>
            </a:r>
            <a:endParaRPr lang="en-US">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p:txBody>
      </p:sp>
      <p:pic>
        <p:nvPicPr>
          <p:cNvPr id="4" name="Picture 4" descr="A screenshot of a computer screen&#10;&#10;Description automatically generated"/>
          <p:cNvPicPr>
            <a:picLocks noChangeAspect="1"/>
          </p:cNvPicPr>
          <p:nvPr/>
        </p:nvPicPr>
        <p:blipFill>
          <a:blip r:embed="rId2"/>
          <a:stretch>
            <a:fillRect/>
          </a:stretch>
        </p:blipFill>
        <p:spPr>
          <a:xfrm>
            <a:off x="643464" y="1605703"/>
            <a:ext cx="6897878" cy="36558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909" y="808055"/>
            <a:ext cx="3979205" cy="1453363"/>
          </a:xfrm>
        </p:spPr>
        <p:txBody>
          <a:bodyPr>
            <a:normAutofit/>
          </a:bodyPr>
          <a:lstStyle/>
          <a:p>
            <a:r>
              <a:rPr lang="en-GB">
                <a:latin typeface="Times New Roman" panose="02020603050405020304" charset="0"/>
                <a:cs typeface="Times New Roman" panose="02020603050405020304" charset="0"/>
              </a:rPr>
              <a:t>homepage</a:t>
            </a:r>
            <a:endParaRPr lang="en-GB">
              <a:latin typeface="Times New Roman" panose="02020603050405020304" charset="0"/>
              <a:cs typeface="Times New Roman" panose="02020603050405020304" charset="0"/>
            </a:endParaRPr>
          </a:p>
        </p:txBody>
      </p:sp>
      <p:sp>
        <p:nvSpPr>
          <p:cNvPr id="10" name="Content Placeholder 7"/>
          <p:cNvSpPr>
            <a:spLocks noGrp="1"/>
          </p:cNvSpPr>
          <p:nvPr>
            <p:ph idx="1"/>
          </p:nvPr>
        </p:nvSpPr>
        <p:spPr>
          <a:xfrm>
            <a:off x="562096" y="2271858"/>
            <a:ext cx="4002936" cy="3637935"/>
          </a:xfrm>
        </p:spPr>
        <p:txBody>
          <a:bodyPr>
            <a:normAutofit/>
          </a:bodyPr>
          <a:lstStyle/>
          <a:p>
            <a:r>
              <a:rPr lang="en-US">
                <a:latin typeface="Times New Roman" panose="02020603050405020304" charset="0"/>
                <a:cs typeface="Times New Roman" panose="02020603050405020304" charset="0"/>
              </a:rPr>
              <a:t>This is the home page view and has three main sections namely Password Manager, Password Generator and Notes Manager. </a:t>
            </a:r>
            <a:endParaRPr lang="en-US">
              <a:latin typeface="Times New Roman" panose="02020603050405020304" charset="0"/>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Along with that there is a game for entertainment and fun.</a:t>
            </a:r>
            <a:endParaRPr lang="en-US" dirty="0">
              <a:latin typeface="Times New Roman" panose="02020603050405020304" charset="0"/>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We have used frames, icons, hyperlinks and buttons.</a:t>
            </a:r>
            <a:endParaRPr lang="en-US" dirty="0">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p:txBody>
      </p:sp>
      <p:pic>
        <p:nvPicPr>
          <p:cNvPr id="4" name="Picture 4" descr="Graphical user interface&#10;&#10;Description automatically generated"/>
          <p:cNvPicPr>
            <a:picLocks noChangeAspect="1"/>
          </p:cNvPicPr>
          <p:nvPr/>
        </p:nvPicPr>
        <p:blipFill>
          <a:blip r:embed="rId2"/>
          <a:stretch>
            <a:fillRect/>
          </a:stretch>
        </p:blipFill>
        <p:spPr>
          <a:xfrm>
            <a:off x="4799150" y="1451776"/>
            <a:ext cx="7055921" cy="42306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5458" y="639097"/>
            <a:ext cx="6593075" cy="1612490"/>
          </a:xfrm>
        </p:spPr>
        <p:txBody>
          <a:bodyPr>
            <a:normAutofit/>
          </a:bodyPr>
          <a:lstStyle/>
          <a:p>
            <a:r>
              <a:rPr lang="en-GB">
                <a:latin typeface="Times New Roman" panose="02020603050405020304" charset="0"/>
                <a:cs typeface="Times New Roman" panose="02020603050405020304" charset="0"/>
              </a:rPr>
              <a:t>App navigation menu</a:t>
            </a:r>
            <a:endParaRPr lang="en-GB">
              <a:latin typeface="Times New Roman" panose="02020603050405020304" charset="0"/>
              <a:cs typeface="Times New Roman" panose="02020603050405020304" charset="0"/>
            </a:endParaRPr>
          </a:p>
        </p:txBody>
      </p:sp>
      <p:sp>
        <p:nvSpPr>
          <p:cNvPr id="10" name="Content Placeholder 7"/>
          <p:cNvSpPr>
            <a:spLocks noGrp="1"/>
          </p:cNvSpPr>
          <p:nvPr>
            <p:ph idx="1"/>
          </p:nvPr>
        </p:nvSpPr>
        <p:spPr>
          <a:xfrm>
            <a:off x="4955458" y="2251587"/>
            <a:ext cx="6593075" cy="3972232"/>
          </a:xfrm>
        </p:spPr>
        <p:txBody>
          <a:bodyPr>
            <a:normAutofit/>
          </a:bodyPr>
          <a:lstStyle/>
          <a:p>
            <a:r>
              <a:rPr lang="en-US">
                <a:latin typeface="Times New Roman" panose="02020603050405020304" charset="0"/>
                <a:cs typeface="Times New Roman" panose="02020603050405020304" charset="0"/>
              </a:rPr>
              <a:t>Here we have used list type menu, through which we can navigate to anywhere in the app.</a:t>
            </a:r>
            <a:endParaRPr lang="en-US">
              <a:latin typeface="Times New Roman" panose="02020603050405020304" charset="0"/>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The menu also contains the current window icon.</a:t>
            </a:r>
            <a:endParaRPr lang="en-US">
              <a:latin typeface="Times New Roman" panose="02020603050405020304" charset="0"/>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It also displays the different hyperlinks for the socail media platforms where you can find us.</a:t>
            </a:r>
            <a:endParaRPr lang="en-US" dirty="0">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p:txBody>
      </p:sp>
      <p:pic>
        <p:nvPicPr>
          <p:cNvPr id="4" name="Picture 4" descr="Application&#10;&#10;Description automatically generated"/>
          <p:cNvPicPr>
            <a:picLocks noChangeAspect="1"/>
          </p:cNvPicPr>
          <p:nvPr/>
        </p:nvPicPr>
        <p:blipFill>
          <a:blip r:embed="rId2"/>
          <a:stretch>
            <a:fillRect/>
          </a:stretch>
        </p:blipFill>
        <p:spPr>
          <a:xfrm>
            <a:off x="1408579" y="639097"/>
            <a:ext cx="2467131"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r>
              <a:rPr lang="en-GB">
                <a:latin typeface="Times New Roman" panose="02020603050405020304" charset="0"/>
                <a:cs typeface="Times New Roman" panose="02020603050405020304" charset="0"/>
              </a:rPr>
              <a:t>Password manager</a:t>
            </a:r>
            <a:endParaRPr lang="en-GB">
              <a:latin typeface="Times New Roman" panose="02020603050405020304" charset="0"/>
              <a:cs typeface="Times New Roman" panose="02020603050405020304" charset="0"/>
            </a:endParaRPr>
          </a:p>
        </p:txBody>
      </p:sp>
      <p:sp>
        <p:nvSpPr>
          <p:cNvPr id="8" name="Content Placeholder 7"/>
          <p:cNvSpPr>
            <a:spLocks noGrp="1"/>
          </p:cNvSpPr>
          <p:nvPr>
            <p:ph idx="1"/>
          </p:nvPr>
        </p:nvSpPr>
        <p:spPr>
          <a:xfrm>
            <a:off x="7761422" y="2241149"/>
            <a:ext cx="3706762" cy="3972232"/>
          </a:xfrm>
        </p:spPr>
        <p:txBody>
          <a:bodyPr>
            <a:normAutofit/>
          </a:bodyPr>
          <a:lstStyle/>
          <a:p>
            <a:r>
              <a:rPr lang="en-US">
                <a:latin typeface="Times New Roman" panose="02020603050405020304" charset="0"/>
                <a:ea typeface="+mn-lt"/>
                <a:cs typeface="Times New Roman" panose="02020603050405020304" charset="0"/>
              </a:rPr>
              <a:t>A password manager is a computer program that allows users to store, generate, and manage their personal passwords for online services.</a:t>
            </a:r>
            <a:endParaRPr lang="en-US">
              <a:latin typeface="Times New Roman" panose="02020603050405020304" charset="0"/>
              <a:ea typeface="+mn-lt"/>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There are three input fields website, name and password and save button to store them.</a:t>
            </a:r>
            <a:endParaRPr lang="en-US" dirty="0">
              <a:latin typeface="Times New Roman" panose="02020603050405020304" charset="0"/>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The individual passwords are shown in frame along with their details in the bottom of the app screen.</a:t>
            </a:r>
            <a:endParaRPr lang="en-US">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p:txBody>
      </p:sp>
      <p:pic>
        <p:nvPicPr>
          <p:cNvPr id="4" name="Picture 4" descr="A picture containing graphical user interface&#10;&#10;Description automatically generated"/>
          <p:cNvPicPr>
            <a:picLocks noChangeAspect="1"/>
          </p:cNvPicPr>
          <p:nvPr/>
        </p:nvPicPr>
        <p:blipFill>
          <a:blip r:embed="rId2"/>
          <a:stretch>
            <a:fillRect/>
          </a:stretch>
        </p:blipFill>
        <p:spPr>
          <a:xfrm>
            <a:off x="643464" y="1347033"/>
            <a:ext cx="6897878" cy="417321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909" y="808055"/>
            <a:ext cx="3979205" cy="1453363"/>
          </a:xfrm>
        </p:spPr>
        <p:txBody>
          <a:bodyPr>
            <a:normAutofit/>
          </a:bodyPr>
          <a:lstStyle/>
          <a:p>
            <a:r>
              <a:rPr lang="en-GB">
                <a:latin typeface="Times New Roman" panose="02020603050405020304" charset="0"/>
                <a:cs typeface="Times New Roman" panose="02020603050405020304" charset="0"/>
              </a:rPr>
              <a:t>PASSWORD GENERATOR</a:t>
            </a:r>
            <a:endParaRPr lang="en-GB">
              <a:latin typeface="Times New Roman" panose="02020603050405020304" charset="0"/>
              <a:cs typeface="Times New Roman" panose="02020603050405020304" charset="0"/>
            </a:endParaRPr>
          </a:p>
        </p:txBody>
      </p:sp>
      <p:sp>
        <p:nvSpPr>
          <p:cNvPr id="8" name="Content Placeholder 7"/>
          <p:cNvSpPr>
            <a:spLocks noGrp="1"/>
          </p:cNvSpPr>
          <p:nvPr>
            <p:ph idx="1"/>
          </p:nvPr>
        </p:nvSpPr>
        <p:spPr>
          <a:xfrm>
            <a:off x="802178" y="2261420"/>
            <a:ext cx="4002936" cy="3637935"/>
          </a:xfrm>
        </p:spPr>
        <p:txBody>
          <a:bodyPr>
            <a:normAutofit/>
          </a:bodyPr>
          <a:lstStyle/>
          <a:p>
            <a:r>
              <a:rPr lang="en-US">
                <a:latin typeface="Times New Roman" panose="02020603050405020304" charset="0"/>
                <a:ea typeface="+mn-lt"/>
                <a:cs typeface="Times New Roman" panose="02020603050405020304" charset="0"/>
              </a:rPr>
              <a:t>In PASSWORD GENERATOR we use the Random module,when the users type the name,the user I'd and password are suggested by the app. </a:t>
            </a:r>
            <a:endParaRPr lang="en-US">
              <a:latin typeface="Times New Roman" panose="02020603050405020304" charset="0"/>
              <a:ea typeface="+mn-lt"/>
              <a:cs typeface="Times New Roman" panose="02020603050405020304" charset="0"/>
            </a:endParaRPr>
          </a:p>
          <a:p>
            <a:pPr>
              <a:buClr>
                <a:srgbClr val="FFFFFF"/>
              </a:buClr>
            </a:pPr>
            <a:r>
              <a:rPr lang="en-US">
                <a:latin typeface="Times New Roman" panose="02020603050405020304" charset="0"/>
                <a:ea typeface="+mn-lt"/>
                <a:cs typeface="Times New Roman" panose="02020603050405020304" charset="0"/>
              </a:rPr>
              <a:t>When users click on the next button then different unique combination of passwords and user I'd are suggested by the app.</a:t>
            </a:r>
            <a:endParaRPr lang="en-US">
              <a:latin typeface="Times New Roman" panose="02020603050405020304" charset="0"/>
              <a:cs typeface="Times New Roman" panose="02020603050405020304" charset="0"/>
            </a:endParaRPr>
          </a:p>
        </p:txBody>
      </p:sp>
      <p:pic>
        <p:nvPicPr>
          <p:cNvPr id="4" name="Picture 4" descr="A picture containing text&#10;&#10;Description automatically generated"/>
          <p:cNvPicPr>
            <a:picLocks noChangeAspect="1"/>
          </p:cNvPicPr>
          <p:nvPr/>
        </p:nvPicPr>
        <p:blipFill>
          <a:blip r:embed="rId2"/>
          <a:stretch>
            <a:fillRect/>
          </a:stretch>
        </p:blipFill>
        <p:spPr>
          <a:xfrm>
            <a:off x="4872218" y="1535283"/>
            <a:ext cx="6982853" cy="419931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502955"/>
            <a:ext cx="3771899" cy="1651000"/>
          </a:xfrm>
        </p:spPr>
        <p:txBody>
          <a:bodyPr anchor="b">
            <a:normAutofit/>
          </a:bodyPr>
          <a:lstStyle/>
          <a:p>
            <a:r>
              <a:rPr lang="en-GB" sz="3200" b="1">
                <a:latin typeface="Times New Roman" panose="02020603050405020304" charset="0"/>
                <a:cs typeface="Times New Roman" panose="02020603050405020304" charset="0"/>
              </a:rPr>
              <a:t>NOTES MANAGER</a:t>
            </a:r>
            <a:endParaRPr lang="en-GB" sz="3200" b="1">
              <a:latin typeface="Times New Roman" panose="02020603050405020304" charset="0"/>
              <a:cs typeface="Times New Roman" panose="02020603050405020304" charset="0"/>
            </a:endParaRPr>
          </a:p>
        </p:txBody>
      </p:sp>
      <p:sp>
        <p:nvSpPr>
          <p:cNvPr id="6" name="Content Placeholder 7"/>
          <p:cNvSpPr>
            <a:spLocks noGrp="1"/>
          </p:cNvSpPr>
          <p:nvPr>
            <p:ph idx="1"/>
          </p:nvPr>
        </p:nvSpPr>
        <p:spPr>
          <a:xfrm>
            <a:off x="229235" y="2268855"/>
            <a:ext cx="4228465" cy="2781300"/>
          </a:xfrm>
        </p:spPr>
        <p:txBody>
          <a:bodyPr anchor="t">
            <a:noAutofit/>
          </a:bodyPr>
          <a:lstStyle/>
          <a:p>
            <a:pPr marL="0" indent="0">
              <a:buClr>
                <a:prstClr val="white"/>
              </a:buClr>
              <a:buNone/>
            </a:pPr>
            <a:r>
              <a:rPr lang="en-US" sz="2000" dirty="0">
                <a:latin typeface="Times New Roman" panose="02020603050405020304" charset="0"/>
                <a:ea typeface="+mn-lt"/>
                <a:cs typeface="Times New Roman" panose="02020603050405020304" charset="0"/>
              </a:rPr>
              <a:t>A person has to maintain a diary to keep track of all the work that has to be completed effectively and on time. It becomes difficult to maintain the list of tasks manually in an efficient manner. Hence a computerized system needs to be generated that will keep track of the complete information about an individual’s task. This notes manager feature </a:t>
            </a:r>
            <a:r>
              <a:rPr lang="en-US" sz="2000">
                <a:latin typeface="Times New Roman" panose="02020603050405020304" charset="0"/>
                <a:ea typeface="+mn-lt"/>
                <a:cs typeface="Times New Roman" panose="02020603050405020304" charset="0"/>
              </a:rPr>
              <a:t>does just that. We use new button to create new file.</a:t>
            </a:r>
            <a:endParaRPr lang="en-US" sz="2000" dirty="0">
              <a:latin typeface="Times New Roman" panose="02020603050405020304" charset="0"/>
              <a:cs typeface="Times New Roman" panose="02020603050405020304" charset="0"/>
            </a:endParaRPr>
          </a:p>
        </p:txBody>
      </p:sp>
      <p:pic>
        <p:nvPicPr>
          <p:cNvPr id="4" name="Picture 4" descr="Graphical user interface, application&#10;&#10;Description automatically generated"/>
          <p:cNvPicPr>
            <a:picLocks noChangeAspect="1"/>
          </p:cNvPicPr>
          <p:nvPr/>
        </p:nvPicPr>
        <p:blipFill>
          <a:blip r:embed="rId2"/>
          <a:stretch>
            <a:fillRect/>
          </a:stretch>
        </p:blipFill>
        <p:spPr>
          <a:xfrm>
            <a:off x="4838700" y="1416638"/>
            <a:ext cx="5978527" cy="36469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5806" y="643463"/>
            <a:ext cx="3706762" cy="1608124"/>
          </a:xfrm>
        </p:spPr>
        <p:txBody>
          <a:bodyPr>
            <a:normAutofit/>
          </a:bodyPr>
          <a:lstStyle/>
          <a:p>
            <a:r>
              <a:rPr lang="en-GB" dirty="0">
                <a:latin typeface="Times New Roman" panose="02020603050405020304" charset="0"/>
                <a:cs typeface="Times New Roman" panose="02020603050405020304" charset="0"/>
              </a:rPr>
              <a:t>Notes manager</a:t>
            </a:r>
            <a:endParaRPr lang="en-GB" dirty="0">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7865806" y="2251587"/>
            <a:ext cx="3706762" cy="3972232"/>
          </a:xfrm>
        </p:spPr>
        <p:txBody>
          <a:bodyPr>
            <a:normAutofit/>
          </a:bodyPr>
          <a:lstStyle/>
          <a:p>
            <a:pPr>
              <a:buClr>
                <a:srgbClr val="FFFFFF"/>
              </a:buClr>
            </a:pPr>
            <a:r>
              <a:rPr lang="en-US">
                <a:latin typeface="Times New Roman" panose="02020603050405020304" charset="0"/>
                <a:cs typeface="Times New Roman" panose="02020603050405020304" charset="0"/>
              </a:rPr>
              <a:t>Here we need to enter the file name and title, along with all the content we want to save in our note.</a:t>
            </a:r>
            <a:endParaRPr lang="en-US">
              <a:latin typeface="Times New Roman" panose="02020603050405020304" charset="0"/>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We can either type in or use speec_to_text module in python.</a:t>
            </a:r>
            <a:endParaRPr lang="en-US">
              <a:latin typeface="Times New Roman" panose="02020603050405020304" charset="0"/>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After</a:t>
            </a:r>
            <a:r>
              <a:rPr lang="en-US" dirty="0">
                <a:latin typeface="Times New Roman" panose="02020603050405020304" charset="0"/>
                <a:cs typeface="Times New Roman" panose="02020603050405020304" charset="0"/>
              </a:rPr>
              <a:t> </a:t>
            </a:r>
            <a:r>
              <a:rPr lang="en-US">
                <a:latin typeface="Times New Roman" panose="02020603050405020304" charset="0"/>
                <a:cs typeface="Times New Roman" panose="02020603050405020304" charset="0"/>
              </a:rPr>
              <a:t>finishing the note we can use Save &amp; Close button to save the file.</a:t>
            </a:r>
            <a:endParaRPr lang="en-US">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a:p>
            <a:pPr marL="0" indent="0">
              <a:buClr>
                <a:srgbClr val="FFFFFF"/>
              </a:buClr>
              <a:buNone/>
            </a:pPr>
            <a:endParaRPr lang="en-US" dirty="0">
              <a:latin typeface="Times New Roman" panose="02020603050405020304" charset="0"/>
              <a:cs typeface="Times New Roman" panose="02020603050405020304" charset="0"/>
            </a:endParaRPr>
          </a:p>
        </p:txBody>
      </p:sp>
      <p:pic>
        <p:nvPicPr>
          <p:cNvPr id="5" name="Picture 5" descr="Graphical user interface, application&#10;&#10;Description automatically generated"/>
          <p:cNvPicPr>
            <a:picLocks noChangeAspect="1"/>
          </p:cNvPicPr>
          <p:nvPr/>
        </p:nvPicPr>
        <p:blipFill>
          <a:blip r:embed="rId2"/>
          <a:stretch>
            <a:fillRect/>
          </a:stretch>
        </p:blipFill>
        <p:spPr>
          <a:xfrm>
            <a:off x="643464" y="1329789"/>
            <a:ext cx="6897878" cy="420770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17278" y="1030288"/>
            <a:ext cx="4099947" cy="1035579"/>
          </a:xfrm>
        </p:spPr>
        <p:txBody>
          <a:bodyPr>
            <a:normAutofit/>
          </a:bodyPr>
          <a:lstStyle/>
          <a:p>
            <a:r>
              <a:rPr lang="en-GB">
                <a:latin typeface="Times New Roman" panose="02020603050405020304" charset="0"/>
                <a:cs typeface="Times New Roman" panose="02020603050405020304" charset="0"/>
              </a:rPr>
              <a:t>NOTES MANAGER</a:t>
            </a:r>
            <a:endParaRPr lang="en-GB">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6717278" y="2142067"/>
            <a:ext cx="4099947" cy="3649133"/>
          </a:xfrm>
        </p:spPr>
        <p:txBody>
          <a:bodyPr>
            <a:normAutofit/>
          </a:bodyPr>
          <a:lstStyle/>
          <a:p>
            <a:r>
              <a:rPr lang="en-US">
                <a:latin typeface="Times New Roman" panose="02020603050405020304" charset="0"/>
                <a:cs typeface="Times New Roman" panose="02020603050405020304" charset="0"/>
              </a:rPr>
              <a:t>As you can see all the files we save they are shown in the app with hyperlink that can open the files in notepad.</a:t>
            </a:r>
            <a:endParaRPr lang="en-US">
              <a:latin typeface="Times New Roman" panose="02020603050405020304" charset="0"/>
              <a:cs typeface="Times New Roman" panose="02020603050405020304" charset="0"/>
            </a:endParaRPr>
          </a:p>
          <a:p>
            <a:pPr>
              <a:buClr>
                <a:srgbClr val="FFFFFF"/>
              </a:buClr>
            </a:pPr>
            <a:r>
              <a:rPr lang="en-US">
                <a:latin typeface="Times New Roman" panose="02020603050405020304" charset="0"/>
                <a:cs typeface="Times New Roman" panose="02020603050405020304" charset="0"/>
              </a:rPr>
              <a:t>The files are saved along with time using datetime mofule in python and also displayed in the app.</a:t>
            </a:r>
            <a:endParaRPr lang="en-US">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a:p>
            <a:pPr>
              <a:buClr>
                <a:srgbClr val="FFFFFF"/>
              </a:buClr>
            </a:pPr>
            <a:endParaRPr lang="en-US" dirty="0">
              <a:latin typeface="Times New Roman" panose="02020603050405020304" charset="0"/>
              <a:cs typeface="Times New Roman" panose="02020603050405020304" charset="0"/>
            </a:endParaRPr>
          </a:p>
        </p:txBody>
      </p:sp>
      <p:pic>
        <p:nvPicPr>
          <p:cNvPr id="5" name="Picture 5" descr="Text&#10;&#10;Description automatically generated"/>
          <p:cNvPicPr>
            <a:picLocks noChangeAspect="1"/>
          </p:cNvPicPr>
          <p:nvPr/>
        </p:nvPicPr>
        <p:blipFill>
          <a:blip r:embed="rId2"/>
          <a:stretch>
            <a:fillRect/>
          </a:stretch>
        </p:blipFill>
        <p:spPr>
          <a:xfrm>
            <a:off x="174113" y="753920"/>
            <a:ext cx="6245683" cy="378845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pic>
        <p:nvPicPr>
          <p:cNvPr id="8" name="Picture 9" descr="Graphical user interface, text, application&#10;&#10;Description automatically generated"/>
          <p:cNvPicPr>
            <a:picLocks noChangeAspect="1"/>
          </p:cNvPicPr>
          <p:nvPr/>
        </p:nvPicPr>
        <p:blipFill>
          <a:blip r:embed="rId3"/>
          <a:stretch>
            <a:fillRect/>
          </a:stretch>
        </p:blipFill>
        <p:spPr>
          <a:xfrm>
            <a:off x="716071" y="4765952"/>
            <a:ext cx="5070953" cy="13448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5" name="Picture 7" descr="A picture containing cutting, person, table, wooden&#10;&#10;Description automatically generated"/>
          <p:cNvPicPr>
            <a:picLocks noChangeAspect="1"/>
          </p:cNvPicPr>
          <p:nvPr/>
        </p:nvPicPr>
        <p:blipFill rotWithShape="1">
          <a:blip r:embed="rId2"/>
          <a:srcRect t="7754" b="7977"/>
          <a:stretch>
            <a:fillRect/>
          </a:stretch>
        </p:blipFill>
        <p:spPr>
          <a:xfrm>
            <a:off x="20" y="10"/>
            <a:ext cx="12191980" cy="6857990"/>
          </a:xfrm>
          <a:prstGeom prst="rect">
            <a:avLst/>
          </a:prstGeom>
        </p:spPr>
      </p:pic>
      <p:sp>
        <p:nvSpPr>
          <p:cNvPr id="3" name="Title 2"/>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b="1" dirty="0">
                <a:solidFill>
                  <a:schemeClr val="bg1"/>
                </a:solidFill>
                <a:latin typeface="Times New Roman" panose="02020603050405020304" charset="0"/>
                <a:cs typeface="Times New Roman" panose="02020603050405020304" charset="0"/>
              </a:rPr>
              <a:t>CONTRIBUTIONS</a:t>
            </a:r>
            <a:endParaRPr lang="en-US" sz="4800" b="1" dirty="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8" name="Picture 8" descr="A close up of a door&#10;&#10;Description automatically generated"/>
          <p:cNvPicPr>
            <a:picLocks noChangeAspect="1"/>
          </p:cNvPicPr>
          <p:nvPr/>
        </p:nvPicPr>
        <p:blipFill rotWithShape="1">
          <a:blip r:embed="rId2"/>
          <a:srcRect l="4419" t="13024" r="4672" b="13924"/>
          <a:stretch>
            <a:fillRect/>
          </a:stretch>
        </p:blipFill>
        <p:spPr>
          <a:xfrm>
            <a:off x="20" y="10"/>
            <a:ext cx="12191980" cy="6857990"/>
          </a:xfrm>
          <a:prstGeom prst="rect">
            <a:avLst/>
          </a:prstGeom>
        </p:spPr>
      </p:pic>
      <p:graphicFrame>
        <p:nvGraphicFramePr>
          <p:cNvPr id="7" name="Table 6"/>
          <p:cNvGraphicFramePr/>
          <p:nvPr/>
        </p:nvGraphicFramePr>
        <p:xfrm>
          <a:off x="5741035" y="1545590"/>
          <a:ext cx="5984875" cy="4756150"/>
        </p:xfrm>
        <a:graphic>
          <a:graphicData uri="http://schemas.openxmlformats.org/drawingml/2006/table">
            <a:tbl>
              <a:tblPr firstRow="1" bandRow="1">
                <a:tableStyleId>{5C22544A-7EE6-4342-B048-85BDC9FD1C3A}</a:tableStyleId>
              </a:tblPr>
              <a:tblGrid>
                <a:gridCol w="896620"/>
                <a:gridCol w="3971925"/>
                <a:gridCol w="1116330"/>
              </a:tblGrid>
              <a:tr h="679450">
                <a:tc>
                  <a:txBody>
                    <a:bodyPr/>
                    <a:p>
                      <a:pPr>
                        <a:buNone/>
                      </a:pPr>
                      <a:r>
                        <a:rPr lang="en-IN" altLang="en-US" b="1">
                          <a:solidFill>
                            <a:schemeClr val="tx1">
                              <a:lumMod val="95000"/>
                            </a:schemeClr>
                          </a:solidFill>
                          <a:latin typeface="Times New Roman" panose="02020603050405020304" charset="0"/>
                          <a:cs typeface="Times New Roman" panose="02020603050405020304" charset="0"/>
                        </a:rPr>
                        <a:t>S.NO.</a:t>
                      </a:r>
                      <a:endParaRPr lang="en-IN" altLang="en-US" b="1">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b="1">
                          <a:solidFill>
                            <a:schemeClr val="tx1">
                              <a:lumMod val="95000"/>
                            </a:schemeClr>
                          </a:solidFill>
                          <a:latin typeface="Times New Roman" panose="02020603050405020304" charset="0"/>
                          <a:cs typeface="Times New Roman" panose="02020603050405020304" charset="0"/>
                        </a:rPr>
                        <a:t>TOPIC</a:t>
                      </a:r>
                      <a:endParaRPr lang="en-IN" altLang="en-US" b="1">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b="1">
                          <a:solidFill>
                            <a:schemeClr val="tx1">
                              <a:lumMod val="95000"/>
                            </a:schemeClr>
                          </a:solidFill>
                          <a:latin typeface="Times New Roman" panose="02020603050405020304" charset="0"/>
                          <a:cs typeface="Times New Roman" panose="02020603050405020304" charset="0"/>
                        </a:rPr>
                        <a:t>PAGE</a:t>
                      </a:r>
                      <a:endParaRPr lang="en-IN" altLang="en-US" b="1">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r>
              <a:tr h="679450">
                <a:tc>
                  <a:txBody>
                    <a:bodyPr/>
                    <a:p>
                      <a:pPr>
                        <a:buNone/>
                      </a:pPr>
                      <a:r>
                        <a:rPr lang="en-IN" altLang="en-US" b="1">
                          <a:solidFill>
                            <a:schemeClr val="tx1">
                              <a:lumMod val="95000"/>
                            </a:schemeClr>
                          </a:solidFill>
                          <a:latin typeface="Times New Roman" panose="02020603050405020304" charset="0"/>
                          <a:cs typeface="Times New Roman" panose="02020603050405020304" charset="0"/>
                        </a:rPr>
                        <a:t>1.</a:t>
                      </a:r>
                      <a:endParaRPr lang="en-IN" altLang="en-US" b="1">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INTRODUCTION</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3-4</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r>
              <a:tr h="679450">
                <a:tc>
                  <a:txBody>
                    <a:bodyPr/>
                    <a:p>
                      <a:pPr>
                        <a:buNone/>
                      </a:pPr>
                      <a:r>
                        <a:rPr lang="en-IN" altLang="en-US" b="1">
                          <a:solidFill>
                            <a:schemeClr val="tx1">
                              <a:lumMod val="95000"/>
                            </a:schemeClr>
                          </a:solidFill>
                          <a:latin typeface="Times New Roman" panose="02020603050405020304" charset="0"/>
                          <a:cs typeface="Times New Roman" panose="02020603050405020304" charset="0"/>
                        </a:rPr>
                        <a:t>2.</a:t>
                      </a:r>
                      <a:endParaRPr lang="en-IN" altLang="en-US" b="1">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GUI AND WORKING EXPLAINED</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5-13</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r>
              <a:tr h="679450">
                <a:tc>
                  <a:txBody>
                    <a:bodyPr/>
                    <a:p>
                      <a:pPr>
                        <a:buNone/>
                      </a:pPr>
                      <a:r>
                        <a:rPr lang="en-IN" altLang="en-US" b="1">
                          <a:solidFill>
                            <a:schemeClr val="tx1">
                              <a:lumMod val="95000"/>
                            </a:schemeClr>
                          </a:solidFill>
                          <a:latin typeface="Times New Roman" panose="02020603050405020304" charset="0"/>
                          <a:cs typeface="Times New Roman" panose="02020603050405020304" charset="0"/>
                        </a:rPr>
                        <a:t>3.</a:t>
                      </a:r>
                      <a:endParaRPr lang="en-IN" altLang="en-US" b="1">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PASSWORD MANAGER</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14</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r>
              <a:tr h="679450">
                <a:tc>
                  <a:txBody>
                    <a:bodyPr/>
                    <a:p>
                      <a:pPr>
                        <a:buNone/>
                      </a:pPr>
                      <a:r>
                        <a:rPr lang="en-IN" altLang="en-US" b="1">
                          <a:solidFill>
                            <a:schemeClr val="tx1">
                              <a:lumMod val="95000"/>
                            </a:schemeClr>
                          </a:solidFill>
                          <a:latin typeface="Times New Roman" panose="02020603050405020304" charset="0"/>
                          <a:cs typeface="Times New Roman" panose="02020603050405020304" charset="0"/>
                        </a:rPr>
                        <a:t>4.</a:t>
                      </a:r>
                      <a:endParaRPr lang="en-IN" altLang="en-US" b="1">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PASSWORD GENERATOR</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15</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r>
              <a:tr h="679450">
                <a:tc>
                  <a:txBody>
                    <a:bodyPr/>
                    <a:p>
                      <a:pPr>
                        <a:buNone/>
                      </a:pPr>
                      <a:r>
                        <a:rPr lang="en-IN" altLang="en-US" b="1">
                          <a:solidFill>
                            <a:schemeClr val="tx1">
                              <a:lumMod val="95000"/>
                            </a:schemeClr>
                          </a:solidFill>
                          <a:latin typeface="Times New Roman" panose="02020603050405020304" charset="0"/>
                          <a:cs typeface="Times New Roman" panose="02020603050405020304" charset="0"/>
                        </a:rPr>
                        <a:t>5.</a:t>
                      </a:r>
                      <a:endParaRPr lang="en-IN" altLang="en-US" b="1">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NOTES MANAGER</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16-18</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r>
              <a:tr h="679450">
                <a:tc>
                  <a:txBody>
                    <a:bodyPr/>
                    <a:p>
                      <a:pPr>
                        <a:buNone/>
                      </a:pPr>
                      <a:r>
                        <a:rPr lang="en-IN" altLang="en-US" b="1">
                          <a:solidFill>
                            <a:schemeClr val="tx1">
                              <a:lumMod val="95000"/>
                            </a:schemeClr>
                          </a:solidFill>
                          <a:latin typeface="Times New Roman" panose="02020603050405020304" charset="0"/>
                          <a:cs typeface="Times New Roman" panose="02020603050405020304" charset="0"/>
                        </a:rPr>
                        <a:t>6.</a:t>
                      </a:r>
                      <a:endParaRPr lang="en-IN" altLang="en-US" b="1">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CONTRIBUTION</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c>
                  <a:txBody>
                    <a:bodyPr/>
                    <a:p>
                      <a:pPr>
                        <a:buNone/>
                      </a:pPr>
                      <a:r>
                        <a:rPr lang="en-IN" altLang="en-US">
                          <a:solidFill>
                            <a:schemeClr val="tx1">
                              <a:lumMod val="95000"/>
                            </a:schemeClr>
                          </a:solidFill>
                          <a:latin typeface="Times New Roman" panose="02020603050405020304" charset="0"/>
                          <a:cs typeface="Times New Roman" panose="02020603050405020304" charset="0"/>
                        </a:rPr>
                        <a:t>19-20</a:t>
                      </a:r>
                      <a:endParaRPr lang="en-IN" altLang="en-US">
                        <a:solidFill>
                          <a:schemeClr val="tx1">
                            <a:lumMod val="95000"/>
                          </a:schemeClr>
                        </a:solidFill>
                        <a:latin typeface="Times New Roman" panose="02020603050405020304" charset="0"/>
                        <a:cs typeface="Times New Roman" panose="02020603050405020304" charset="0"/>
                      </a:endParaRPr>
                    </a:p>
                  </a:txBody>
                  <a:tcPr>
                    <a:solidFill>
                      <a:srgbClr val="D90505"/>
                    </a:solidFill>
                  </a:tcPr>
                </a:tc>
              </a:tr>
            </a:tbl>
          </a:graphicData>
        </a:graphic>
      </p:graphicFrame>
      <p:sp>
        <p:nvSpPr>
          <p:cNvPr id="9" name="Text Box 8"/>
          <p:cNvSpPr txBox="1"/>
          <p:nvPr/>
        </p:nvSpPr>
        <p:spPr>
          <a:xfrm>
            <a:off x="7516495" y="304165"/>
            <a:ext cx="4209415" cy="1137285"/>
          </a:xfrm>
          <a:prstGeom prst="rect">
            <a:avLst/>
          </a:prstGeom>
          <a:noFill/>
        </p:spPr>
        <p:txBody>
          <a:bodyPr wrap="square" rtlCol="0">
            <a:spAutoFit/>
          </a:bodyPr>
          <a:p>
            <a:r>
              <a:rPr lang="en-IN" altLang="en-US" sz="3400">
                <a:latin typeface="Times New Roman" panose="02020603050405020304" charset="0"/>
                <a:cs typeface="Times New Roman" panose="02020603050405020304" charset="0"/>
              </a:rPr>
              <a:t>                                  INDEX </a:t>
            </a:r>
            <a:endParaRPr lang="en-IN" altLang="en-US" sz="340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组合 71"/>
          <p:cNvGrpSpPr/>
          <p:nvPr/>
        </p:nvGrpSpPr>
        <p:grpSpPr>
          <a:xfrm>
            <a:off x="4690855" y="1913478"/>
            <a:ext cx="2813968" cy="4383216"/>
            <a:chOff x="3328227" y="1588511"/>
            <a:chExt cx="2110476" cy="3287412"/>
          </a:xfrm>
          <a:solidFill>
            <a:schemeClr val="tx1"/>
          </a:solidFill>
        </p:grpSpPr>
        <p:grpSp>
          <p:nvGrpSpPr>
            <p:cNvPr id="152" name="组合 72"/>
            <p:cNvGrpSpPr/>
            <p:nvPr/>
          </p:nvGrpSpPr>
          <p:grpSpPr>
            <a:xfrm>
              <a:off x="3911481" y="4182943"/>
              <a:ext cx="967706" cy="692980"/>
              <a:chOff x="4350532" y="1811995"/>
              <a:chExt cx="3661868" cy="2622287"/>
            </a:xfrm>
            <a:grpFill/>
          </p:grpSpPr>
          <p:sp>
            <p:nvSpPr>
              <p:cNvPr id="269"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70"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p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71"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72"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grpSp>
            <p:nvGrpSpPr>
              <p:cNvPr id="273" name="组合 218"/>
              <p:cNvGrpSpPr/>
              <p:nvPr/>
            </p:nvGrpSpPr>
            <p:grpSpPr>
              <a:xfrm>
                <a:off x="4350532" y="1811995"/>
                <a:ext cx="3661868" cy="598986"/>
                <a:chOff x="4350532" y="2259168"/>
                <a:chExt cx="3661868" cy="598986"/>
              </a:xfrm>
              <a:grpFill/>
            </p:grpSpPr>
            <p:sp>
              <p:nvSpPr>
                <p:cNvPr id="288" name="Freeform 35"/>
                <p:cNvSpPr/>
                <p:nvPr/>
              </p:nvSpPr>
              <p:spPr bwMode="auto">
                <a:xfrm>
                  <a:off x="4466938" y="2451774"/>
                  <a:ext cx="3396347" cy="406380"/>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89"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90"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grpSp>
          <p:grpSp>
            <p:nvGrpSpPr>
              <p:cNvPr id="274" name="组合 219"/>
              <p:cNvGrpSpPr/>
              <p:nvPr/>
            </p:nvGrpSpPr>
            <p:grpSpPr>
              <a:xfrm>
                <a:off x="4513666" y="2274205"/>
                <a:ext cx="3282939" cy="340225"/>
                <a:chOff x="4513666" y="2710466"/>
                <a:chExt cx="3282939" cy="340225"/>
              </a:xfrm>
              <a:grpFill/>
            </p:grpSpPr>
            <p:sp>
              <p:nvSpPr>
                <p:cNvPr id="286"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87"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grpSp>
          <p:grpSp>
            <p:nvGrpSpPr>
              <p:cNvPr id="275" name="组合 220"/>
              <p:cNvGrpSpPr/>
              <p:nvPr/>
            </p:nvGrpSpPr>
            <p:grpSpPr>
              <a:xfrm>
                <a:off x="4513666" y="2657696"/>
                <a:ext cx="3282939" cy="340225"/>
                <a:chOff x="4513666" y="2710466"/>
                <a:chExt cx="3282939" cy="340225"/>
              </a:xfrm>
              <a:grpFill/>
            </p:grpSpPr>
            <p:sp>
              <p:nvSpPr>
                <p:cNvPr id="284"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85"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grpSp>
          <p:sp>
            <p:nvSpPr>
              <p:cNvPr id="276" name="Freeform 37"/>
              <p:cNvSpPr/>
              <p:nvPr/>
            </p:nvSpPr>
            <p:spPr bwMode="auto">
              <a:xfrm>
                <a:off x="4438212" y="2463286"/>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grpSp>
            <p:nvGrpSpPr>
              <p:cNvPr id="277" name="组合 222"/>
              <p:cNvGrpSpPr/>
              <p:nvPr/>
            </p:nvGrpSpPr>
            <p:grpSpPr>
              <a:xfrm>
                <a:off x="4513666" y="3041297"/>
                <a:ext cx="3282939" cy="340225"/>
                <a:chOff x="4513666" y="2710466"/>
                <a:chExt cx="3282939" cy="340225"/>
              </a:xfrm>
              <a:grpFill/>
            </p:grpSpPr>
            <p:sp>
              <p:nvSpPr>
                <p:cNvPr id="282"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83"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p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grpSp>
          <p:sp>
            <p:nvSpPr>
              <p:cNvPr id="278"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79"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80" name="Freeform 38"/>
              <p:cNvSpPr/>
              <p:nvPr/>
            </p:nvSpPr>
            <p:spPr bwMode="auto">
              <a:xfrm rot="1313089">
                <a:off x="4499716" y="3552379"/>
                <a:ext cx="3266400"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p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81"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grpSp>
        <p:sp>
          <p:nvSpPr>
            <p:cNvPr id="153" name="Oval 129"/>
            <p:cNvSpPr>
              <a:spLocks noChangeArrowheads="1"/>
            </p:cNvSpPr>
            <p:nvPr/>
          </p:nvSpPr>
          <p:spPr bwMode="auto">
            <a:xfrm>
              <a:off x="5242163" y="2727536"/>
              <a:ext cx="196540" cy="196540"/>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54" name="Rectangle 293"/>
            <p:cNvSpPr>
              <a:spLocks noChangeArrowheads="1"/>
            </p:cNvSpPr>
            <p:nvPr/>
          </p:nvSpPr>
          <p:spPr bwMode="auto">
            <a:xfrm>
              <a:off x="4374055" y="3402631"/>
              <a:ext cx="20250" cy="643220"/>
            </a:xfrm>
            <a:prstGeom prst="rect">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55" name="Freeform 294"/>
            <p:cNvSpPr/>
            <p:nvPr/>
          </p:nvSpPr>
          <p:spPr bwMode="auto">
            <a:xfrm>
              <a:off x="4381202" y="4033940"/>
              <a:ext cx="298979" cy="32161"/>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56" name="Freeform 295"/>
            <p:cNvSpPr/>
            <p:nvPr/>
          </p:nvSpPr>
          <p:spPr bwMode="auto">
            <a:xfrm>
              <a:off x="4159649" y="3755211"/>
              <a:ext cx="226318" cy="297787"/>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57" name="Freeform 296"/>
            <p:cNvSpPr/>
            <p:nvPr/>
          </p:nvSpPr>
          <p:spPr bwMode="auto">
            <a:xfrm>
              <a:off x="4369291" y="3788563"/>
              <a:ext cx="334713" cy="26443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58" name="Freeform 297"/>
            <p:cNvSpPr/>
            <p:nvPr/>
          </p:nvSpPr>
          <p:spPr bwMode="auto">
            <a:xfrm>
              <a:off x="3914272" y="4039895"/>
              <a:ext cx="465739" cy="30970"/>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59" name="Freeform 298"/>
            <p:cNvSpPr/>
            <p:nvPr/>
          </p:nvSpPr>
          <p:spPr bwMode="auto">
            <a:xfrm>
              <a:off x="3809451" y="3712330"/>
              <a:ext cx="114350" cy="35258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0" name="Freeform 299"/>
            <p:cNvSpPr/>
            <p:nvPr/>
          </p:nvSpPr>
          <p:spPr bwMode="auto">
            <a:xfrm>
              <a:off x="3903552" y="3758784"/>
              <a:ext cx="269200" cy="30374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1" name="Freeform 300"/>
            <p:cNvSpPr/>
            <p:nvPr/>
          </p:nvSpPr>
          <p:spPr bwMode="auto">
            <a:xfrm>
              <a:off x="3811833" y="3703991"/>
              <a:ext cx="358536" cy="63131"/>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2" name="Freeform 301"/>
            <p:cNvSpPr/>
            <p:nvPr/>
          </p:nvSpPr>
          <p:spPr bwMode="auto">
            <a:xfrm>
              <a:off x="4158458" y="3402631"/>
              <a:ext cx="234657" cy="357345"/>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3" name="Freeform 302"/>
            <p:cNvSpPr/>
            <p:nvPr/>
          </p:nvSpPr>
          <p:spPr bwMode="auto">
            <a:xfrm>
              <a:off x="4690902" y="3595597"/>
              <a:ext cx="269200" cy="207260"/>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4" name="Freeform 303"/>
            <p:cNvSpPr/>
            <p:nvPr/>
          </p:nvSpPr>
          <p:spPr bwMode="auto">
            <a:xfrm>
              <a:off x="4674226" y="3798092"/>
              <a:ext cx="30970" cy="254906"/>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5" name="Freeform 304"/>
            <p:cNvSpPr/>
            <p:nvPr/>
          </p:nvSpPr>
          <p:spPr bwMode="auto">
            <a:xfrm>
              <a:off x="4170369" y="3739726"/>
              <a:ext cx="524105" cy="70278"/>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6" name="Freeform 305"/>
            <p:cNvSpPr/>
            <p:nvPr/>
          </p:nvSpPr>
          <p:spPr bwMode="auto">
            <a:xfrm>
              <a:off x="4680181" y="3445512"/>
              <a:ext cx="25014" cy="351389"/>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7" name="Freeform 306"/>
            <p:cNvSpPr/>
            <p:nvPr/>
          </p:nvSpPr>
          <p:spPr bwMode="auto">
            <a:xfrm>
              <a:off x="4688519" y="3777843"/>
              <a:ext cx="216789" cy="234657"/>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8" name="Freeform 307"/>
            <p:cNvSpPr/>
            <p:nvPr/>
          </p:nvSpPr>
          <p:spPr bwMode="auto">
            <a:xfrm>
              <a:off x="4683755" y="3998205"/>
              <a:ext cx="216789" cy="71469"/>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69" name="Freeform 308"/>
            <p:cNvSpPr/>
            <p:nvPr/>
          </p:nvSpPr>
          <p:spPr bwMode="auto">
            <a:xfrm>
              <a:off x="4893397" y="3605126"/>
              <a:ext cx="67896" cy="406182"/>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0" name="Freeform 309"/>
            <p:cNvSpPr/>
            <p:nvPr/>
          </p:nvSpPr>
          <p:spPr bwMode="auto">
            <a:xfrm>
              <a:off x="4944616" y="3239443"/>
              <a:ext cx="195348" cy="372830"/>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1" name="Freeform 310"/>
            <p:cNvSpPr/>
            <p:nvPr/>
          </p:nvSpPr>
          <p:spPr bwMode="auto">
            <a:xfrm>
              <a:off x="5119715" y="2789189"/>
              <a:ext cx="229892" cy="458593"/>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2" name="Freeform 311"/>
            <p:cNvSpPr/>
            <p:nvPr/>
          </p:nvSpPr>
          <p:spPr bwMode="auto">
            <a:xfrm>
              <a:off x="4893397" y="2991684"/>
              <a:ext cx="244186" cy="258480"/>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3" name="Freeform 312"/>
            <p:cNvSpPr/>
            <p:nvPr/>
          </p:nvSpPr>
          <p:spPr bwMode="auto">
            <a:xfrm>
              <a:off x="4683755" y="2991684"/>
              <a:ext cx="226318" cy="464548"/>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4" name="Freeform 313"/>
            <p:cNvSpPr/>
            <p:nvPr/>
          </p:nvSpPr>
          <p:spPr bwMode="auto">
            <a:xfrm>
              <a:off x="4382394" y="3395484"/>
              <a:ext cx="306126" cy="65514"/>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5" name="Freeform 314"/>
            <p:cNvSpPr/>
            <p:nvPr/>
          </p:nvSpPr>
          <p:spPr bwMode="auto">
            <a:xfrm>
              <a:off x="4690902" y="3437174"/>
              <a:ext cx="265627" cy="171525"/>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6" name="Freeform 315"/>
            <p:cNvSpPr/>
            <p:nvPr/>
          </p:nvSpPr>
          <p:spPr bwMode="auto">
            <a:xfrm>
              <a:off x="4694475" y="3234679"/>
              <a:ext cx="437152" cy="217981"/>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7" name="Freeform 316"/>
            <p:cNvSpPr/>
            <p:nvPr/>
          </p:nvSpPr>
          <p:spPr bwMode="auto">
            <a:xfrm>
              <a:off x="4623006" y="3070300"/>
              <a:ext cx="79807" cy="371638"/>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8" name="Freeform 317"/>
            <p:cNvSpPr/>
            <p:nvPr/>
          </p:nvSpPr>
          <p:spPr bwMode="auto">
            <a:xfrm>
              <a:off x="4371673" y="3076256"/>
              <a:ext cx="22632" cy="3263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79" name="Freeform 318"/>
            <p:cNvSpPr/>
            <p:nvPr/>
          </p:nvSpPr>
          <p:spPr bwMode="auto">
            <a:xfrm>
              <a:off x="4351424" y="2570018"/>
              <a:ext cx="39308" cy="512194"/>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0" name="Freeform 319"/>
            <p:cNvSpPr/>
            <p:nvPr/>
          </p:nvSpPr>
          <p:spPr bwMode="auto">
            <a:xfrm>
              <a:off x="4385968" y="3058389"/>
              <a:ext cx="250141" cy="38117"/>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1" name="Freeform 320"/>
            <p:cNvSpPr/>
            <p:nvPr/>
          </p:nvSpPr>
          <p:spPr bwMode="auto">
            <a:xfrm>
              <a:off x="4028622" y="3082212"/>
              <a:ext cx="357345" cy="240612"/>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2" name="Freeform 321"/>
            <p:cNvSpPr/>
            <p:nvPr/>
          </p:nvSpPr>
          <p:spPr bwMode="auto">
            <a:xfrm>
              <a:off x="3807069" y="3309721"/>
              <a:ext cx="237039" cy="404991"/>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3" name="Freeform 322"/>
            <p:cNvSpPr/>
            <p:nvPr/>
          </p:nvSpPr>
          <p:spPr bwMode="auto">
            <a:xfrm>
              <a:off x="3811833" y="3399057"/>
              <a:ext cx="574134" cy="309699"/>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4" name="Freeform 323"/>
            <p:cNvSpPr/>
            <p:nvPr/>
          </p:nvSpPr>
          <p:spPr bwMode="auto">
            <a:xfrm>
              <a:off x="4027432" y="3309721"/>
              <a:ext cx="145320" cy="443107"/>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5" name="Freeform 324"/>
            <p:cNvSpPr/>
            <p:nvPr/>
          </p:nvSpPr>
          <p:spPr bwMode="auto">
            <a:xfrm>
              <a:off x="3516428" y="3091741"/>
              <a:ext cx="306126" cy="612250"/>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6" name="Freeform 325"/>
            <p:cNvSpPr/>
            <p:nvPr/>
          </p:nvSpPr>
          <p:spPr bwMode="auto">
            <a:xfrm>
              <a:off x="3386594" y="2459241"/>
              <a:ext cx="147702" cy="644412"/>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7" name="Freeform 326"/>
            <p:cNvSpPr/>
            <p:nvPr/>
          </p:nvSpPr>
          <p:spPr bwMode="auto">
            <a:xfrm>
              <a:off x="3391358" y="2458050"/>
              <a:ext cx="291832" cy="246568"/>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8" name="Freeform 327"/>
            <p:cNvSpPr/>
            <p:nvPr/>
          </p:nvSpPr>
          <p:spPr bwMode="auto">
            <a:xfrm>
              <a:off x="3514046" y="2696279"/>
              <a:ext cx="175099" cy="395461"/>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89" name="Freeform 328"/>
            <p:cNvSpPr/>
            <p:nvPr/>
          </p:nvSpPr>
          <p:spPr bwMode="auto">
            <a:xfrm>
              <a:off x="3672469" y="2687942"/>
              <a:ext cx="313272" cy="185819"/>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0" name="Freeform 329"/>
            <p:cNvSpPr/>
            <p:nvPr/>
          </p:nvSpPr>
          <p:spPr bwMode="auto">
            <a:xfrm>
              <a:off x="3966683" y="2861849"/>
              <a:ext cx="75043" cy="456210"/>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1" name="Freeform 330"/>
            <p:cNvSpPr/>
            <p:nvPr/>
          </p:nvSpPr>
          <p:spPr bwMode="auto">
            <a:xfrm>
              <a:off x="3977403" y="2855893"/>
              <a:ext cx="404991" cy="237039"/>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2" name="Freeform 331"/>
            <p:cNvSpPr/>
            <p:nvPr/>
          </p:nvSpPr>
          <p:spPr bwMode="auto">
            <a:xfrm>
              <a:off x="3930948" y="2624810"/>
              <a:ext cx="57175" cy="241804"/>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3" name="Freeform 332"/>
            <p:cNvSpPr/>
            <p:nvPr/>
          </p:nvSpPr>
          <p:spPr bwMode="auto">
            <a:xfrm>
              <a:off x="3521193" y="2852320"/>
              <a:ext cx="458593" cy="23823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4" name="Freeform 333"/>
            <p:cNvSpPr/>
            <p:nvPr/>
          </p:nvSpPr>
          <p:spPr bwMode="auto">
            <a:xfrm>
              <a:off x="3524767" y="3075065"/>
              <a:ext cx="508621" cy="23823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5" name="Freeform 334"/>
            <p:cNvSpPr/>
            <p:nvPr/>
          </p:nvSpPr>
          <p:spPr bwMode="auto">
            <a:xfrm>
              <a:off x="4038152" y="3234679"/>
              <a:ext cx="1086328" cy="89337"/>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6" name="Freeform 335"/>
            <p:cNvSpPr/>
            <p:nvPr/>
          </p:nvSpPr>
          <p:spPr bwMode="auto">
            <a:xfrm>
              <a:off x="4896970" y="2786807"/>
              <a:ext cx="447872" cy="21559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7" name="Freeform 336"/>
            <p:cNvSpPr/>
            <p:nvPr/>
          </p:nvSpPr>
          <p:spPr bwMode="auto">
            <a:xfrm>
              <a:off x="4628962" y="2983347"/>
              <a:ext cx="275156" cy="91719"/>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8" name="Freeform 337"/>
            <p:cNvSpPr/>
            <p:nvPr/>
          </p:nvSpPr>
          <p:spPr bwMode="auto">
            <a:xfrm>
              <a:off x="5305534" y="2218629"/>
              <a:ext cx="45264" cy="578898"/>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199" name="Freeform 338"/>
            <p:cNvSpPr/>
            <p:nvPr/>
          </p:nvSpPr>
          <p:spPr bwMode="auto">
            <a:xfrm>
              <a:off x="4994644" y="1856520"/>
              <a:ext cx="327566" cy="371638"/>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0" name="Freeform 339"/>
            <p:cNvSpPr/>
            <p:nvPr/>
          </p:nvSpPr>
          <p:spPr bwMode="auto">
            <a:xfrm>
              <a:off x="5056584" y="2217438"/>
              <a:ext cx="260862" cy="203687"/>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1" name="Freeform 340"/>
            <p:cNvSpPr/>
            <p:nvPr/>
          </p:nvSpPr>
          <p:spPr bwMode="auto">
            <a:xfrm>
              <a:off x="4793341" y="2406831"/>
              <a:ext cx="278729" cy="240612"/>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2" name="Freeform 341"/>
            <p:cNvSpPr/>
            <p:nvPr/>
          </p:nvSpPr>
          <p:spPr bwMode="auto">
            <a:xfrm>
              <a:off x="4359762" y="2570018"/>
              <a:ext cx="444299" cy="77425"/>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3" name="Freeform 342"/>
            <p:cNvSpPr/>
            <p:nvPr/>
          </p:nvSpPr>
          <p:spPr bwMode="auto">
            <a:xfrm>
              <a:off x="3939287" y="2574782"/>
              <a:ext cx="420476" cy="59557"/>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4" name="Freeform 343"/>
            <p:cNvSpPr/>
            <p:nvPr/>
          </p:nvSpPr>
          <p:spPr bwMode="auto">
            <a:xfrm>
              <a:off x="3394931" y="2454477"/>
              <a:ext cx="549120" cy="184628"/>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5" name="Freeform 344"/>
            <p:cNvSpPr/>
            <p:nvPr/>
          </p:nvSpPr>
          <p:spPr bwMode="auto">
            <a:xfrm>
              <a:off x="3677234" y="2624810"/>
              <a:ext cx="259670" cy="84572"/>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6" name="Freeform 345"/>
            <p:cNvSpPr/>
            <p:nvPr/>
          </p:nvSpPr>
          <p:spPr bwMode="auto">
            <a:xfrm>
              <a:off x="3973830" y="2629575"/>
              <a:ext cx="825466" cy="232274"/>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7" name="Freeform 346"/>
            <p:cNvSpPr/>
            <p:nvPr/>
          </p:nvSpPr>
          <p:spPr bwMode="auto">
            <a:xfrm>
              <a:off x="3973830" y="2579547"/>
              <a:ext cx="391888" cy="284685"/>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8" name="Freeform 347"/>
            <p:cNvSpPr/>
            <p:nvPr/>
          </p:nvSpPr>
          <p:spPr bwMode="auto">
            <a:xfrm>
              <a:off x="4369291" y="2406831"/>
              <a:ext cx="694440" cy="172717"/>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09" name="Freeform 348"/>
            <p:cNvSpPr/>
            <p:nvPr/>
          </p:nvSpPr>
          <p:spPr bwMode="auto">
            <a:xfrm>
              <a:off x="4792149" y="2641487"/>
              <a:ext cx="121497" cy="349007"/>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0" name="Freeform 349"/>
            <p:cNvSpPr/>
            <p:nvPr/>
          </p:nvSpPr>
          <p:spPr bwMode="auto">
            <a:xfrm>
              <a:off x="4606330" y="2137631"/>
              <a:ext cx="701587" cy="92910"/>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1" name="Freeform 350"/>
            <p:cNvSpPr/>
            <p:nvPr/>
          </p:nvSpPr>
          <p:spPr bwMode="auto">
            <a:xfrm>
              <a:off x="4603948" y="1857711"/>
              <a:ext cx="401417" cy="294214"/>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2" name="Freeform 351"/>
            <p:cNvSpPr/>
            <p:nvPr/>
          </p:nvSpPr>
          <p:spPr bwMode="auto">
            <a:xfrm>
              <a:off x="3386594" y="2024471"/>
              <a:ext cx="192966" cy="437152"/>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3" name="Freeform 352"/>
            <p:cNvSpPr/>
            <p:nvPr/>
          </p:nvSpPr>
          <p:spPr bwMode="auto">
            <a:xfrm>
              <a:off x="3571221" y="2016134"/>
              <a:ext cx="303743" cy="419284"/>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4" name="Freeform 353"/>
            <p:cNvSpPr/>
            <p:nvPr/>
          </p:nvSpPr>
          <p:spPr bwMode="auto">
            <a:xfrm>
              <a:off x="3873773" y="2412786"/>
              <a:ext cx="500282" cy="173908"/>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5" name="Freeform 354"/>
            <p:cNvSpPr/>
            <p:nvPr/>
          </p:nvSpPr>
          <p:spPr bwMode="auto">
            <a:xfrm>
              <a:off x="3861862" y="2419933"/>
              <a:ext cx="83380" cy="210834"/>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6" name="Freeform 355"/>
            <p:cNvSpPr/>
            <p:nvPr/>
          </p:nvSpPr>
          <p:spPr bwMode="auto">
            <a:xfrm>
              <a:off x="3668895" y="2415168"/>
              <a:ext cx="208451" cy="287067"/>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7" name="Freeform 356"/>
            <p:cNvSpPr/>
            <p:nvPr/>
          </p:nvSpPr>
          <p:spPr bwMode="auto">
            <a:xfrm>
              <a:off x="3561692" y="1751699"/>
              <a:ext cx="344242" cy="281111"/>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8" name="Freeform 357"/>
            <p:cNvSpPr/>
            <p:nvPr/>
          </p:nvSpPr>
          <p:spPr bwMode="auto">
            <a:xfrm>
              <a:off x="3886876" y="1755272"/>
              <a:ext cx="364491" cy="434770"/>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19" name="Freeform 358"/>
            <p:cNvSpPr/>
            <p:nvPr/>
          </p:nvSpPr>
          <p:spPr bwMode="auto">
            <a:xfrm>
              <a:off x="3861862" y="2168601"/>
              <a:ext cx="384741" cy="258480"/>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0" name="Freeform 359"/>
            <p:cNvSpPr/>
            <p:nvPr/>
          </p:nvSpPr>
          <p:spPr bwMode="auto">
            <a:xfrm>
              <a:off x="3398505" y="2412786"/>
              <a:ext cx="471695" cy="50028"/>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1" name="Freeform 360"/>
            <p:cNvSpPr/>
            <p:nvPr/>
          </p:nvSpPr>
          <p:spPr bwMode="auto">
            <a:xfrm>
              <a:off x="4243029" y="2134057"/>
              <a:ext cx="368065" cy="53602"/>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2" name="Freeform 361"/>
            <p:cNvSpPr/>
            <p:nvPr/>
          </p:nvSpPr>
          <p:spPr bwMode="auto">
            <a:xfrm>
              <a:off x="4464584" y="1630202"/>
              <a:ext cx="538399" cy="240612"/>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3" name="Freeform 362"/>
            <p:cNvSpPr/>
            <p:nvPr/>
          </p:nvSpPr>
          <p:spPr bwMode="auto">
            <a:xfrm>
              <a:off x="3890449" y="1627819"/>
              <a:ext cx="580090" cy="138173"/>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4" name="Freeform 363"/>
            <p:cNvSpPr/>
            <p:nvPr/>
          </p:nvSpPr>
          <p:spPr bwMode="auto">
            <a:xfrm>
              <a:off x="4459819" y="1634966"/>
              <a:ext cx="160805" cy="512194"/>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5" name="Freeform 364"/>
            <p:cNvSpPr/>
            <p:nvPr/>
          </p:nvSpPr>
          <p:spPr bwMode="auto">
            <a:xfrm>
              <a:off x="4225162" y="1644495"/>
              <a:ext cx="247759" cy="534826"/>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6" name="Freeform 365"/>
            <p:cNvSpPr/>
            <p:nvPr/>
          </p:nvSpPr>
          <p:spPr bwMode="auto">
            <a:xfrm>
              <a:off x="3853524" y="1757654"/>
              <a:ext cx="48837" cy="6527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7" name="Freeform 366"/>
            <p:cNvSpPr/>
            <p:nvPr/>
          </p:nvSpPr>
          <p:spPr bwMode="auto">
            <a:xfrm>
              <a:off x="4602757" y="2140013"/>
              <a:ext cx="207260" cy="494327"/>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8" name="Freeform 367"/>
            <p:cNvSpPr/>
            <p:nvPr/>
          </p:nvSpPr>
          <p:spPr bwMode="auto">
            <a:xfrm>
              <a:off x="4239456" y="2175748"/>
              <a:ext cx="126262" cy="3918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29" name="Freeform 368"/>
            <p:cNvSpPr/>
            <p:nvPr/>
          </p:nvSpPr>
          <p:spPr bwMode="auto">
            <a:xfrm>
              <a:off x="4352615" y="2147160"/>
              <a:ext cx="263244" cy="432387"/>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0" name="Freeform 369"/>
            <p:cNvSpPr/>
            <p:nvPr/>
          </p:nvSpPr>
          <p:spPr bwMode="auto">
            <a:xfrm>
              <a:off x="4617051" y="2138822"/>
              <a:ext cx="449063" cy="281111"/>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1" name="Freeform 370"/>
            <p:cNvSpPr/>
            <p:nvPr/>
          </p:nvSpPr>
          <p:spPr bwMode="auto">
            <a:xfrm>
              <a:off x="5053011" y="2415168"/>
              <a:ext cx="288258" cy="382359"/>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2" name="Freeform 371"/>
            <p:cNvSpPr/>
            <p:nvPr/>
          </p:nvSpPr>
          <p:spPr bwMode="auto">
            <a:xfrm>
              <a:off x="4901735" y="2428271"/>
              <a:ext cx="166761" cy="559840"/>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3" name="Freeform 372"/>
            <p:cNvSpPr/>
            <p:nvPr/>
          </p:nvSpPr>
          <p:spPr bwMode="auto">
            <a:xfrm>
              <a:off x="4357379" y="2579547"/>
              <a:ext cx="276346" cy="495518"/>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4" name="Freeform 373"/>
            <p:cNvSpPr/>
            <p:nvPr/>
          </p:nvSpPr>
          <p:spPr bwMode="auto">
            <a:xfrm>
              <a:off x="4617051" y="2637913"/>
              <a:ext cx="192966" cy="430005"/>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5" name="Freeform 374"/>
            <p:cNvSpPr/>
            <p:nvPr/>
          </p:nvSpPr>
          <p:spPr bwMode="auto">
            <a:xfrm>
              <a:off x="4377629" y="3065536"/>
              <a:ext cx="250141" cy="341860"/>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6" name="Freeform 375"/>
            <p:cNvSpPr/>
            <p:nvPr/>
          </p:nvSpPr>
          <p:spPr bwMode="auto">
            <a:xfrm>
              <a:off x="4377629" y="3420498"/>
              <a:ext cx="308508" cy="357345"/>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7" name="Freeform 376"/>
            <p:cNvSpPr/>
            <p:nvPr/>
          </p:nvSpPr>
          <p:spPr bwMode="auto">
            <a:xfrm>
              <a:off x="3969065" y="2870187"/>
              <a:ext cx="424049" cy="562222"/>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8" name="Oval 377"/>
            <p:cNvSpPr>
              <a:spLocks noChangeArrowheads="1"/>
            </p:cNvSpPr>
            <p:nvPr/>
          </p:nvSpPr>
          <p:spPr bwMode="auto">
            <a:xfrm>
              <a:off x="4268044" y="2465197"/>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39" name="Oval 378"/>
            <p:cNvSpPr>
              <a:spLocks noChangeArrowheads="1"/>
            </p:cNvSpPr>
            <p:nvPr/>
          </p:nvSpPr>
          <p:spPr bwMode="auto">
            <a:xfrm>
              <a:off x="3428283" y="2991684"/>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0" name="Oval 379"/>
            <p:cNvSpPr>
              <a:spLocks noChangeArrowheads="1"/>
            </p:cNvSpPr>
            <p:nvPr/>
          </p:nvSpPr>
          <p:spPr bwMode="auto">
            <a:xfrm>
              <a:off x="4288293" y="3944603"/>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1" name="Oval 380"/>
            <p:cNvSpPr>
              <a:spLocks noChangeArrowheads="1"/>
            </p:cNvSpPr>
            <p:nvPr/>
          </p:nvSpPr>
          <p:spPr bwMode="auto">
            <a:xfrm>
              <a:off x="4288293" y="2969053"/>
              <a:ext cx="19415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2" name="Oval 382"/>
            <p:cNvSpPr>
              <a:spLocks noChangeArrowheads="1"/>
            </p:cNvSpPr>
            <p:nvPr/>
          </p:nvSpPr>
          <p:spPr bwMode="auto">
            <a:xfrm>
              <a:off x="3807069" y="1667127"/>
              <a:ext cx="195348" cy="19415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3" name="Oval 383"/>
            <p:cNvSpPr>
              <a:spLocks noChangeArrowheads="1"/>
            </p:cNvSpPr>
            <p:nvPr/>
          </p:nvSpPr>
          <p:spPr bwMode="auto">
            <a:xfrm>
              <a:off x="3805878" y="2355611"/>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4" name="Oval 384"/>
            <p:cNvSpPr>
              <a:spLocks noChangeArrowheads="1"/>
            </p:cNvSpPr>
            <p:nvPr/>
          </p:nvSpPr>
          <p:spPr bwMode="auto">
            <a:xfrm>
              <a:off x="3328227" y="2391345"/>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5" name="Oval 385"/>
            <p:cNvSpPr>
              <a:spLocks noChangeArrowheads="1"/>
            </p:cNvSpPr>
            <p:nvPr/>
          </p:nvSpPr>
          <p:spPr bwMode="auto">
            <a:xfrm>
              <a:off x="3504517" y="1955385"/>
              <a:ext cx="141747" cy="14055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6" name="Oval 386"/>
            <p:cNvSpPr>
              <a:spLocks noChangeArrowheads="1"/>
            </p:cNvSpPr>
            <p:nvPr/>
          </p:nvSpPr>
          <p:spPr bwMode="auto">
            <a:xfrm>
              <a:off x="4539626" y="2075691"/>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7" name="Oval 387"/>
            <p:cNvSpPr>
              <a:spLocks noChangeArrowheads="1"/>
            </p:cNvSpPr>
            <p:nvPr/>
          </p:nvSpPr>
          <p:spPr bwMode="auto">
            <a:xfrm>
              <a:off x="5248359" y="2145969"/>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8" name="Oval 388"/>
            <p:cNvSpPr>
              <a:spLocks noChangeArrowheads="1"/>
            </p:cNvSpPr>
            <p:nvPr/>
          </p:nvSpPr>
          <p:spPr bwMode="auto">
            <a:xfrm>
              <a:off x="4835030" y="2930936"/>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49" name="Oval 389"/>
            <p:cNvSpPr>
              <a:spLocks noChangeArrowheads="1"/>
            </p:cNvSpPr>
            <p:nvPr/>
          </p:nvSpPr>
          <p:spPr bwMode="auto">
            <a:xfrm>
              <a:off x="4997027" y="2347273"/>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0" name="Oval 390"/>
            <p:cNvSpPr>
              <a:spLocks noChangeArrowheads="1"/>
            </p:cNvSpPr>
            <p:nvPr/>
          </p:nvSpPr>
          <p:spPr bwMode="auto">
            <a:xfrm>
              <a:off x="3748703" y="3640861"/>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1" name="Oval 391"/>
            <p:cNvSpPr>
              <a:spLocks noChangeArrowheads="1"/>
            </p:cNvSpPr>
            <p:nvPr/>
          </p:nvSpPr>
          <p:spPr bwMode="auto">
            <a:xfrm>
              <a:off x="4880294" y="3528893"/>
              <a:ext cx="141747" cy="14174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2" name="Oval 392"/>
            <p:cNvSpPr>
              <a:spLocks noChangeArrowheads="1"/>
            </p:cNvSpPr>
            <p:nvPr/>
          </p:nvSpPr>
          <p:spPr bwMode="auto">
            <a:xfrm>
              <a:off x="4196575" y="2134057"/>
              <a:ext cx="100056"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3" name="Oval 393"/>
            <p:cNvSpPr>
              <a:spLocks noChangeArrowheads="1"/>
            </p:cNvSpPr>
            <p:nvPr/>
          </p:nvSpPr>
          <p:spPr bwMode="auto">
            <a:xfrm>
              <a:off x="3630779" y="2647443"/>
              <a:ext cx="100056" cy="10005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4" name="Oval 394"/>
            <p:cNvSpPr>
              <a:spLocks noChangeArrowheads="1"/>
            </p:cNvSpPr>
            <p:nvPr/>
          </p:nvSpPr>
          <p:spPr bwMode="auto">
            <a:xfrm>
              <a:off x="3894023" y="2580738"/>
              <a:ext cx="100056" cy="102439"/>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5" name="Oval 395"/>
            <p:cNvSpPr>
              <a:spLocks noChangeArrowheads="1"/>
            </p:cNvSpPr>
            <p:nvPr/>
          </p:nvSpPr>
          <p:spPr bwMode="auto">
            <a:xfrm>
              <a:off x="4755224" y="2587885"/>
              <a:ext cx="101248"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6" name="Oval 396"/>
            <p:cNvSpPr>
              <a:spLocks noChangeArrowheads="1"/>
            </p:cNvSpPr>
            <p:nvPr/>
          </p:nvSpPr>
          <p:spPr bwMode="auto">
            <a:xfrm>
              <a:off x="4583698" y="3023846"/>
              <a:ext cx="102439" cy="9886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7" name="Oval 397"/>
            <p:cNvSpPr>
              <a:spLocks noChangeArrowheads="1"/>
            </p:cNvSpPr>
            <p:nvPr/>
          </p:nvSpPr>
          <p:spPr bwMode="auto">
            <a:xfrm>
              <a:off x="4418128" y="1588511"/>
              <a:ext cx="101248"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8" name="Oval 398"/>
            <p:cNvSpPr>
              <a:spLocks noChangeArrowheads="1"/>
            </p:cNvSpPr>
            <p:nvPr/>
          </p:nvSpPr>
          <p:spPr bwMode="auto">
            <a:xfrm>
              <a:off x="4952954" y="1818403"/>
              <a:ext cx="100056"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59" name="Oval 399"/>
            <p:cNvSpPr>
              <a:spLocks noChangeArrowheads="1"/>
            </p:cNvSpPr>
            <p:nvPr/>
          </p:nvSpPr>
          <p:spPr bwMode="auto">
            <a:xfrm>
              <a:off x="5085172" y="3192989"/>
              <a:ext cx="101248"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60" name="Oval 400"/>
            <p:cNvSpPr>
              <a:spLocks noChangeArrowheads="1"/>
            </p:cNvSpPr>
            <p:nvPr/>
          </p:nvSpPr>
          <p:spPr bwMode="auto">
            <a:xfrm>
              <a:off x="4848133" y="3949368"/>
              <a:ext cx="100056"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61" name="Oval 401"/>
            <p:cNvSpPr>
              <a:spLocks noChangeArrowheads="1"/>
            </p:cNvSpPr>
            <p:nvPr/>
          </p:nvSpPr>
          <p:spPr bwMode="auto">
            <a:xfrm>
              <a:off x="4630153" y="4002970"/>
              <a:ext cx="102439" cy="101248"/>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62" name="Oval 402"/>
            <p:cNvSpPr>
              <a:spLocks noChangeArrowheads="1"/>
            </p:cNvSpPr>
            <p:nvPr/>
          </p:nvSpPr>
          <p:spPr bwMode="auto">
            <a:xfrm>
              <a:off x="3865435" y="4007735"/>
              <a:ext cx="101248" cy="10005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63" name="Oval 403"/>
            <p:cNvSpPr>
              <a:spLocks noChangeArrowheads="1"/>
            </p:cNvSpPr>
            <p:nvPr/>
          </p:nvSpPr>
          <p:spPr bwMode="auto">
            <a:xfrm>
              <a:off x="3971447" y="3239443"/>
              <a:ext cx="141747"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64" name="Oval 404"/>
            <p:cNvSpPr>
              <a:spLocks noChangeArrowheads="1"/>
            </p:cNvSpPr>
            <p:nvPr/>
          </p:nvSpPr>
          <p:spPr bwMode="auto">
            <a:xfrm>
              <a:off x="4624197" y="3370470"/>
              <a:ext cx="139365" cy="141747"/>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65" name="Oval 405"/>
            <p:cNvSpPr>
              <a:spLocks noChangeArrowheads="1"/>
            </p:cNvSpPr>
            <p:nvPr/>
          </p:nvSpPr>
          <p:spPr bwMode="auto">
            <a:xfrm>
              <a:off x="4630153" y="3720667"/>
              <a:ext cx="140556"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66" name="Oval 406"/>
            <p:cNvSpPr>
              <a:spLocks noChangeArrowheads="1"/>
            </p:cNvSpPr>
            <p:nvPr/>
          </p:nvSpPr>
          <p:spPr bwMode="auto">
            <a:xfrm>
              <a:off x="4103665" y="3687315"/>
              <a:ext cx="141747" cy="14055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67" name="Oval 407"/>
            <p:cNvSpPr>
              <a:spLocks noChangeArrowheads="1"/>
            </p:cNvSpPr>
            <p:nvPr/>
          </p:nvSpPr>
          <p:spPr bwMode="auto">
            <a:xfrm>
              <a:off x="3914272" y="2798718"/>
              <a:ext cx="139365" cy="139365"/>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sp>
          <p:nvSpPr>
            <p:cNvPr id="268" name="Oval 128"/>
            <p:cNvSpPr>
              <a:spLocks noChangeArrowheads="1"/>
            </p:cNvSpPr>
            <p:nvPr/>
          </p:nvSpPr>
          <p:spPr bwMode="auto">
            <a:xfrm>
              <a:off x="4252558" y="3267539"/>
              <a:ext cx="254906" cy="254906"/>
            </a:xfrm>
            <a:prstGeom prst="ellipse">
              <a:avLst/>
            </a:prstGeom>
            <a:grpFill/>
            <a:ln>
              <a:noFill/>
            </a:ln>
          </p:spPr>
          <p:txBody>
            <a:bodyPr vert="horz" wrap="square" lIns="121920" tIns="60960" rIns="121920" bIns="60960" numCol="1" anchor="t" anchorCtr="0" compatLnSpc="1"/>
            <a:lstStyle/>
            <a:p>
              <a:endParaRPr lang="zh-CN" altLang="en-US">
                <a:solidFill>
                  <a:srgbClr val="3B3838"/>
                </a:solidFill>
                <a:latin typeface="Times New Roman" panose="02020603050405020304" charset="0"/>
                <a:ea typeface="Arial" panose="020B0604020202020204" pitchFamily="34" charset="0"/>
                <a:cs typeface="Times New Roman" panose="02020603050405020304" charset="0"/>
              </a:endParaRPr>
            </a:p>
          </p:txBody>
        </p:sp>
      </p:grpSp>
      <p:sp>
        <p:nvSpPr>
          <p:cNvPr id="291" name="圆角矩形 236"/>
          <p:cNvSpPr/>
          <p:nvPr/>
        </p:nvSpPr>
        <p:spPr>
          <a:xfrm>
            <a:off x="8117205" y="2483485"/>
            <a:ext cx="3700145" cy="1435735"/>
          </a:xfrm>
          <a:prstGeom prst="roundRect">
            <a:avLst>
              <a:gd name="adj" fmla="val 50000"/>
            </a:avLst>
          </a:prstGeom>
          <a:solidFill>
            <a:schemeClr val="bg1">
              <a:lumMod val="50000"/>
              <a:lumOff val="50000"/>
            </a:schemeClr>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IN" altLang="zh-CN" dirty="0">
                <a:solidFill>
                  <a:schemeClr val="bg1"/>
                </a:solidFill>
                <a:latin typeface="Times New Roman" panose="02020603050405020304" charset="0"/>
                <a:ea typeface="Arial" panose="020B0604020202020204" pitchFamily="34" charset="0"/>
                <a:cs typeface="Times New Roman" panose="02020603050405020304" charset="0"/>
              </a:rPr>
            </a:br>
            <a:r>
              <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rPr>
              <a:t>TEAM MANAGEMENT</a:t>
            </a:r>
            <a:endPar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endParaRPr>
          </a:p>
          <a:p>
            <a:pPr algn="ctr"/>
            <a:r>
              <a:rPr lang="en-IN" altLang="zh-CN" dirty="0">
                <a:solidFill>
                  <a:schemeClr val="tx1"/>
                </a:solidFill>
                <a:latin typeface="Times New Roman" panose="02020603050405020304" charset="0"/>
                <a:ea typeface="Arial" panose="020B0604020202020204" pitchFamily="34" charset="0"/>
                <a:cs typeface="Times New Roman" panose="02020603050405020304" charset="0"/>
                <a:sym typeface="+mn-ea"/>
              </a:rPr>
              <a:t>DHANESH LAKHANI, ROHAN GODHA</a:t>
            </a:r>
            <a:endParaRPr lang="en-IN" altLang="zh-CN" dirty="0">
              <a:solidFill>
                <a:schemeClr val="tx1"/>
              </a:solidFill>
              <a:latin typeface="Times New Roman" panose="02020603050405020304" charset="0"/>
              <a:ea typeface="Arial" panose="020B0604020202020204" pitchFamily="34" charset="0"/>
              <a:cs typeface="Times New Roman" panose="02020603050405020304" charset="0"/>
            </a:endParaRPr>
          </a:p>
          <a:p>
            <a:pPr algn="ctr"/>
            <a:br>
              <a:rPr lang="en-IN" altLang="zh-CN" dirty="0">
                <a:solidFill>
                  <a:schemeClr val="bg1"/>
                </a:solidFill>
                <a:latin typeface="Times New Roman" panose="02020603050405020304" charset="0"/>
                <a:ea typeface="Arial" panose="020B0604020202020204" pitchFamily="34" charset="0"/>
                <a:cs typeface="Times New Roman" panose="02020603050405020304" charset="0"/>
              </a:rPr>
            </a:br>
            <a:endParaRPr lang="en-IN" altLang="zh-CN" dirty="0">
              <a:solidFill>
                <a:schemeClr val="bg1"/>
              </a:solidFill>
              <a:latin typeface="Times New Roman" panose="02020603050405020304" charset="0"/>
              <a:ea typeface="Arial" panose="020B0604020202020204" pitchFamily="34" charset="0"/>
              <a:cs typeface="Times New Roman" panose="02020603050405020304" charset="0"/>
            </a:endParaRPr>
          </a:p>
        </p:txBody>
      </p:sp>
      <p:sp>
        <p:nvSpPr>
          <p:cNvPr id="292" name="圆角矩形 237"/>
          <p:cNvSpPr/>
          <p:nvPr/>
        </p:nvSpPr>
        <p:spPr>
          <a:xfrm>
            <a:off x="326390" y="2299335"/>
            <a:ext cx="3999230" cy="1358265"/>
          </a:xfrm>
          <a:prstGeom prst="roundRect">
            <a:avLst>
              <a:gd name="adj" fmla="val 50000"/>
            </a:avLst>
          </a:prstGeom>
          <a:solidFill>
            <a:schemeClr val="bg1">
              <a:lumMod val="50000"/>
              <a:lumOff val="50000"/>
            </a:schemeClr>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IN" altLang="zh-CN" dirty="0">
                <a:solidFill>
                  <a:schemeClr val="bg1"/>
                </a:solidFill>
                <a:latin typeface="Times New Roman" panose="02020603050405020304" charset="0"/>
                <a:ea typeface="Arial" panose="020B0604020202020204" pitchFamily="34" charset="0"/>
                <a:cs typeface="Times New Roman" panose="02020603050405020304" charset="0"/>
              </a:rPr>
            </a:br>
            <a:r>
              <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rPr>
              <a:t>RESOURCE COLLECTOR</a:t>
            </a:r>
            <a:endPar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endParaRPr>
          </a:p>
          <a:p>
            <a:pPr algn="ctr"/>
            <a:r>
              <a:rPr lang="en-IN" altLang="zh-CN" dirty="0">
                <a:solidFill>
                  <a:schemeClr val="tx1"/>
                </a:solidFill>
                <a:latin typeface="Times New Roman" panose="02020603050405020304" charset="0"/>
                <a:ea typeface="Arial" panose="020B0604020202020204" pitchFamily="34" charset="0"/>
                <a:cs typeface="Times New Roman" panose="02020603050405020304" charset="0"/>
                <a:sym typeface="+mn-ea"/>
              </a:rPr>
              <a:t>DHANESH LAKHANI, SIKANDAR SIDDIQUEE</a:t>
            </a:r>
            <a:endParaRPr lang="en-IN" altLang="zh-CN" dirty="0">
              <a:solidFill>
                <a:schemeClr val="bg1"/>
              </a:solidFill>
              <a:latin typeface="Times New Roman" panose="02020603050405020304" charset="0"/>
              <a:ea typeface="Arial" panose="020B0604020202020204" pitchFamily="34" charset="0"/>
              <a:cs typeface="Times New Roman" panose="02020603050405020304" charset="0"/>
            </a:endParaRPr>
          </a:p>
        </p:txBody>
      </p:sp>
      <p:sp>
        <p:nvSpPr>
          <p:cNvPr id="293" name="圆角矩形 238"/>
          <p:cNvSpPr/>
          <p:nvPr/>
        </p:nvSpPr>
        <p:spPr>
          <a:xfrm>
            <a:off x="6527165" y="936625"/>
            <a:ext cx="4020820" cy="1111250"/>
          </a:xfrm>
          <a:prstGeom prst="roundRect">
            <a:avLst>
              <a:gd name="adj" fmla="val 50000"/>
            </a:avLst>
          </a:prstGeom>
          <a:solidFill>
            <a:schemeClr val="bg1">
              <a:lumMod val="50000"/>
              <a:lumOff val="50000"/>
            </a:schemeClr>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rPr>
              <a:t>WORKSHEET/PPT</a:t>
            </a:r>
            <a:endPar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endParaRPr>
          </a:p>
          <a:p>
            <a:pPr algn="ctr"/>
            <a:r>
              <a:rPr lang="en-IN" altLang="zh-CN" dirty="0">
                <a:solidFill>
                  <a:schemeClr val="tx1"/>
                </a:solidFill>
                <a:latin typeface="Times New Roman" panose="02020603050405020304" charset="0"/>
                <a:ea typeface="Arial" panose="020B0604020202020204" pitchFamily="34" charset="0"/>
                <a:cs typeface="Times New Roman" panose="02020603050405020304" charset="0"/>
                <a:sym typeface="+mn-ea"/>
              </a:rPr>
              <a:t>DHANESH LAKHANI, SIKANDAR SIDDIQUEE, ROHAN GODHA</a:t>
            </a:r>
            <a:endParaRPr lang="en-IN" altLang="zh-CN" dirty="0">
              <a:solidFill>
                <a:schemeClr val="tx1"/>
              </a:solidFill>
              <a:latin typeface="Times New Roman" panose="02020603050405020304" charset="0"/>
              <a:ea typeface="Arial" panose="020B0604020202020204" pitchFamily="34" charset="0"/>
              <a:cs typeface="Times New Roman" panose="02020603050405020304" charset="0"/>
            </a:endParaRPr>
          </a:p>
        </p:txBody>
      </p:sp>
      <p:sp>
        <p:nvSpPr>
          <p:cNvPr id="294" name="圆角矩形 239"/>
          <p:cNvSpPr/>
          <p:nvPr/>
        </p:nvSpPr>
        <p:spPr>
          <a:xfrm>
            <a:off x="451485" y="4909820"/>
            <a:ext cx="4045585" cy="1269365"/>
          </a:xfrm>
          <a:prstGeom prst="roundRect">
            <a:avLst>
              <a:gd name="adj" fmla="val 50000"/>
            </a:avLst>
          </a:prstGeom>
          <a:solidFill>
            <a:schemeClr val="bg1">
              <a:lumMod val="50000"/>
              <a:lumOff val="50000"/>
            </a:schemeClr>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rPr>
              <a:t>IDEAS MANAGEMENT</a:t>
            </a:r>
            <a:endPar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endParaRPr>
          </a:p>
          <a:p>
            <a:pPr algn="ctr"/>
            <a:r>
              <a:rPr lang="en-IN" altLang="zh-CN" dirty="0">
                <a:solidFill>
                  <a:schemeClr val="tx1"/>
                </a:solidFill>
                <a:latin typeface="Times New Roman" panose="02020603050405020304" charset="0"/>
                <a:ea typeface="Arial" panose="020B0604020202020204" pitchFamily="34" charset="0"/>
                <a:cs typeface="Times New Roman" panose="02020603050405020304" charset="0"/>
                <a:sym typeface="+mn-ea"/>
              </a:rPr>
              <a:t>DHANESH LAKHANI, ROHAN GODHA</a:t>
            </a:r>
            <a:endParaRPr lang="en-IN" altLang="zh-CN" dirty="0">
              <a:solidFill>
                <a:schemeClr val="tx1"/>
              </a:solidFill>
              <a:latin typeface="Times New Roman" panose="02020603050405020304" charset="0"/>
              <a:ea typeface="Arial" panose="020B0604020202020204" pitchFamily="34" charset="0"/>
              <a:cs typeface="Times New Roman" panose="02020603050405020304" charset="0"/>
            </a:endParaRPr>
          </a:p>
        </p:txBody>
      </p:sp>
      <p:cxnSp>
        <p:nvCxnSpPr>
          <p:cNvPr id="295" name="曲线连接符 240"/>
          <p:cNvCxnSpPr>
            <a:stCxn id="258" idx="0"/>
            <a:endCxn id="293" idx="1"/>
          </p:cNvCxnSpPr>
          <p:nvPr/>
        </p:nvCxnSpPr>
        <p:spPr>
          <a:xfrm rot="16200000" flipV="1">
            <a:off x="6361748" y="1657668"/>
            <a:ext cx="727710" cy="396875"/>
          </a:xfrm>
          <a:prstGeom prst="curvedConnector4">
            <a:avLst>
              <a:gd name="adj1" fmla="val 11824"/>
              <a:gd name="adj2" fmla="val 16008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曲线连接符 241"/>
          <p:cNvCxnSpPr>
            <a:stCxn id="291" idx="1"/>
            <a:endCxn id="153" idx="5"/>
          </p:cNvCxnSpPr>
          <p:nvPr/>
        </p:nvCxnSpPr>
        <p:spPr>
          <a:xfrm rot="10800000" flipV="1">
            <a:off x="7466965" y="3201670"/>
            <a:ext cx="650240" cy="454660"/>
          </a:xfrm>
          <a:prstGeom prst="curvedConnector4">
            <a:avLst>
              <a:gd name="adj1" fmla="val 47070"/>
              <a:gd name="adj2" fmla="val 210196"/>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曲线连接符 242"/>
          <p:cNvCxnSpPr>
            <a:stCxn id="292" idx="3"/>
            <a:endCxn id="239" idx="1"/>
          </p:cNvCxnSpPr>
          <p:nvPr/>
        </p:nvCxnSpPr>
        <p:spPr>
          <a:xfrm>
            <a:off x="4325620" y="2978785"/>
            <a:ext cx="536575" cy="843915"/>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曲线连接符 243"/>
          <p:cNvCxnSpPr>
            <a:stCxn id="294" idx="3"/>
            <a:endCxn id="250" idx="4"/>
          </p:cNvCxnSpPr>
          <p:nvPr/>
        </p:nvCxnSpPr>
        <p:spPr>
          <a:xfrm flipV="1">
            <a:off x="4497070" y="4836160"/>
            <a:ext cx="848360" cy="708660"/>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曲线连接符 244"/>
          <p:cNvCxnSpPr>
            <a:stCxn id="242" idx="2"/>
            <a:endCxn id="300" idx="2"/>
          </p:cNvCxnSpPr>
          <p:nvPr/>
        </p:nvCxnSpPr>
        <p:spPr>
          <a:xfrm rot="10800000">
            <a:off x="2955290" y="2018030"/>
            <a:ext cx="2374265" cy="129540"/>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0" name="圆角矩形 245"/>
          <p:cNvSpPr/>
          <p:nvPr/>
        </p:nvSpPr>
        <p:spPr>
          <a:xfrm>
            <a:off x="737870" y="440690"/>
            <a:ext cx="4434205" cy="1577340"/>
          </a:xfrm>
          <a:prstGeom prst="roundRect">
            <a:avLst>
              <a:gd name="adj" fmla="val 50000"/>
            </a:avLst>
          </a:prstGeom>
          <a:solidFill>
            <a:schemeClr val="bg1">
              <a:lumMod val="50000"/>
              <a:lumOff val="50000"/>
            </a:schemeClr>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rPr>
              <a:t>CODE DEVELOPERS</a:t>
            </a:r>
            <a:endPar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endParaRPr>
          </a:p>
          <a:p>
            <a:pPr algn="ctr"/>
            <a:r>
              <a:rPr lang="en-IN" altLang="zh-CN" dirty="0">
                <a:solidFill>
                  <a:schemeClr val="tx1"/>
                </a:solidFill>
                <a:latin typeface="Times New Roman" panose="02020603050405020304" charset="0"/>
                <a:ea typeface="Arial" panose="020B0604020202020204" pitchFamily="34" charset="0"/>
                <a:cs typeface="Times New Roman" panose="02020603050405020304" charset="0"/>
                <a:sym typeface="+mn-ea"/>
              </a:rPr>
              <a:t>DHANESH LAKHANI, SANDEEP SHAW, SABAHUL MUNZARIN, PARMAR AKSHAT BHANUPRASAD</a:t>
            </a:r>
            <a:endParaRPr lang="en-IN" altLang="zh-CN" dirty="0">
              <a:solidFill>
                <a:schemeClr val="tx1"/>
              </a:solidFill>
              <a:latin typeface="Times New Roman" panose="02020603050405020304" charset="0"/>
              <a:ea typeface="Arial" panose="020B0604020202020204" pitchFamily="34" charset="0"/>
              <a:cs typeface="Times New Roman" panose="02020603050405020304" charset="0"/>
            </a:endParaRPr>
          </a:p>
        </p:txBody>
      </p:sp>
      <p:sp>
        <p:nvSpPr>
          <p:cNvPr id="304" name="圆角矩形 236"/>
          <p:cNvSpPr/>
          <p:nvPr/>
        </p:nvSpPr>
        <p:spPr>
          <a:xfrm>
            <a:off x="7349490" y="4492625"/>
            <a:ext cx="3954145" cy="1228725"/>
          </a:xfrm>
          <a:prstGeom prst="roundRect">
            <a:avLst>
              <a:gd name="adj" fmla="val 50000"/>
            </a:avLst>
          </a:prstGeom>
          <a:solidFill>
            <a:schemeClr val="tx2">
              <a:lumMod val="50000"/>
            </a:schemeClr>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rPr>
              <a:t>APP TESTING</a:t>
            </a:r>
            <a:endParaRPr lang="en-IN" altLang="zh-CN" b="1" dirty="0">
              <a:solidFill>
                <a:schemeClr val="tx1"/>
              </a:solidFill>
              <a:latin typeface="Times New Roman" panose="02020603050405020304" charset="0"/>
              <a:ea typeface="Arial" panose="020B0604020202020204" pitchFamily="34" charset="0"/>
              <a:cs typeface="Times New Roman" panose="02020603050405020304" charset="0"/>
              <a:sym typeface="+mn-ea"/>
            </a:endParaRPr>
          </a:p>
          <a:p>
            <a:pPr algn="ctr"/>
            <a:r>
              <a:rPr lang="en-IN" altLang="zh-CN" dirty="0">
                <a:solidFill>
                  <a:schemeClr val="tx1"/>
                </a:solidFill>
                <a:latin typeface="Times New Roman" panose="02020603050405020304" charset="0"/>
                <a:ea typeface="Arial" panose="020B0604020202020204" pitchFamily="34" charset="0"/>
                <a:cs typeface="Times New Roman" panose="02020603050405020304" charset="0"/>
                <a:sym typeface="+mn-ea"/>
              </a:rPr>
              <a:t>DHANESH LAKHANI, ROHAN GODHA, SABAHUL MUNZARIN</a:t>
            </a:r>
            <a:endParaRPr lang="en-IN" altLang="zh-CN" dirty="0">
              <a:solidFill>
                <a:schemeClr val="tx1"/>
              </a:solidFill>
              <a:latin typeface="Times New Roman" panose="02020603050405020304" charset="0"/>
              <a:ea typeface="Arial" panose="020B0604020202020204" pitchFamily="34" charset="0"/>
              <a:cs typeface="Times New Roman" panose="02020603050405020304" charset="0"/>
            </a:endParaRPr>
          </a:p>
        </p:txBody>
      </p:sp>
      <p:cxnSp>
        <p:nvCxnSpPr>
          <p:cNvPr id="305" name="曲线连接符 241"/>
          <p:cNvCxnSpPr>
            <a:stCxn id="304" idx="1"/>
          </p:cNvCxnSpPr>
          <p:nvPr/>
        </p:nvCxnSpPr>
        <p:spPr>
          <a:xfrm rot="10800000">
            <a:off x="6930506" y="4480721"/>
            <a:ext cx="418944" cy="626505"/>
          </a:xfrm>
          <a:prstGeom prst="curved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anim calcmode="lin" valueType="num">
                                      <p:cBhvr>
                                        <p:cTn id="8" dur="1000" fill="hold"/>
                                        <p:tgtEl>
                                          <p:spTgt spid="151"/>
                                        </p:tgtEl>
                                        <p:attrNameLst>
                                          <p:attrName>ppt_x</p:attrName>
                                        </p:attrNameLst>
                                      </p:cBhvr>
                                      <p:tavLst>
                                        <p:tav tm="0">
                                          <p:val>
                                            <p:strVal val="#ppt_x"/>
                                          </p:val>
                                        </p:tav>
                                        <p:tav tm="100000">
                                          <p:val>
                                            <p:strVal val="#ppt_x"/>
                                          </p:val>
                                        </p:tav>
                                      </p:tavLst>
                                    </p:anim>
                                    <p:anim calcmode="lin" valueType="num">
                                      <p:cBhvr>
                                        <p:cTn id="9" dur="1000" fill="hold"/>
                                        <p:tgtEl>
                                          <p:spTgt spid="1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298"/>
                                        </p:tgtEl>
                                        <p:attrNameLst>
                                          <p:attrName>style.visibility</p:attrName>
                                        </p:attrNameLst>
                                      </p:cBhvr>
                                      <p:to>
                                        <p:strVal val="visible"/>
                                      </p:to>
                                    </p:set>
                                    <p:animEffect transition="in" filter="wipe(right)">
                                      <p:cBhvr>
                                        <p:cTn id="13" dur="500"/>
                                        <p:tgtEl>
                                          <p:spTgt spid="298"/>
                                        </p:tgtEl>
                                      </p:cBhvr>
                                    </p:animEffect>
                                  </p:childTnLst>
                                </p:cTn>
                              </p:par>
                              <p:par>
                                <p:cTn id="14" presetID="22" presetClass="entr" presetSubtype="2" fill="hold" nodeType="withEffect">
                                  <p:stCondLst>
                                    <p:cond delay="0"/>
                                  </p:stCondLst>
                                  <p:childTnLst>
                                    <p:set>
                                      <p:cBhvr>
                                        <p:cTn id="15" dur="1" fill="hold">
                                          <p:stCondLst>
                                            <p:cond delay="0"/>
                                          </p:stCondLst>
                                        </p:cTn>
                                        <p:tgtEl>
                                          <p:spTgt spid="297"/>
                                        </p:tgtEl>
                                        <p:attrNameLst>
                                          <p:attrName>style.visibility</p:attrName>
                                        </p:attrNameLst>
                                      </p:cBhvr>
                                      <p:to>
                                        <p:strVal val="visible"/>
                                      </p:to>
                                    </p:set>
                                    <p:animEffect transition="in" filter="wipe(right)">
                                      <p:cBhvr>
                                        <p:cTn id="16" dur="500"/>
                                        <p:tgtEl>
                                          <p:spTgt spid="297"/>
                                        </p:tgtEl>
                                      </p:cBhvr>
                                    </p:animEffect>
                                  </p:childTnLst>
                                </p:cTn>
                              </p:par>
                              <p:par>
                                <p:cTn id="17" presetID="22" presetClass="entr" presetSubtype="2" fill="hold" nodeType="with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par>
                                <p:cTn id="20" presetID="22" presetClass="entr" presetSubtype="8" fill="hold" nodeType="withEffect">
                                  <p:stCondLst>
                                    <p:cond delay="0"/>
                                  </p:stCondLst>
                                  <p:childTnLst>
                                    <p:set>
                                      <p:cBhvr>
                                        <p:cTn id="21" dur="1" fill="hold">
                                          <p:stCondLst>
                                            <p:cond delay="0"/>
                                          </p:stCondLst>
                                        </p:cTn>
                                        <p:tgtEl>
                                          <p:spTgt spid="295"/>
                                        </p:tgtEl>
                                        <p:attrNameLst>
                                          <p:attrName>style.visibility</p:attrName>
                                        </p:attrNameLst>
                                      </p:cBhvr>
                                      <p:to>
                                        <p:strVal val="visible"/>
                                      </p:to>
                                    </p:set>
                                    <p:animEffect transition="in" filter="wipe(left)">
                                      <p:cBhvr>
                                        <p:cTn id="22" dur="500"/>
                                        <p:tgtEl>
                                          <p:spTgt spid="295"/>
                                        </p:tgtEl>
                                      </p:cBhvr>
                                    </p:animEffect>
                                  </p:childTnLst>
                                </p:cTn>
                              </p:par>
                              <p:par>
                                <p:cTn id="23" presetID="22" presetClass="entr" presetSubtype="8" fill="hold" nodeType="withEffect">
                                  <p:stCondLst>
                                    <p:cond delay="0"/>
                                  </p:stCondLst>
                                  <p:childTnLst>
                                    <p:set>
                                      <p:cBhvr>
                                        <p:cTn id="24" dur="1" fill="hold">
                                          <p:stCondLst>
                                            <p:cond delay="0"/>
                                          </p:stCondLst>
                                        </p:cTn>
                                        <p:tgtEl>
                                          <p:spTgt spid="296"/>
                                        </p:tgtEl>
                                        <p:attrNameLst>
                                          <p:attrName>style.visibility</p:attrName>
                                        </p:attrNameLst>
                                      </p:cBhvr>
                                      <p:to>
                                        <p:strVal val="visible"/>
                                      </p:to>
                                    </p:set>
                                    <p:animEffect transition="in" filter="wipe(left)">
                                      <p:cBhvr>
                                        <p:cTn id="25" dur="500"/>
                                        <p:tgtEl>
                                          <p:spTgt spid="296"/>
                                        </p:tgtEl>
                                      </p:cBhvr>
                                    </p:animEffect>
                                  </p:childTnLst>
                                </p:cTn>
                              </p:par>
                            </p:childTnLst>
                          </p:cTn>
                        </p:par>
                        <p:par>
                          <p:cTn id="26" fill="hold">
                            <p:stCondLst>
                              <p:cond delay="1500"/>
                            </p:stCondLst>
                            <p:childTnLst>
                              <p:par>
                                <p:cTn id="27" presetID="14" presetClass="entr" presetSubtype="5" fill="hold" grpId="0" nodeType="afterEffect">
                                  <p:stCondLst>
                                    <p:cond delay="0"/>
                                  </p:stCondLst>
                                  <p:childTnLst>
                                    <p:set>
                                      <p:cBhvr>
                                        <p:cTn id="28" dur="1" fill="hold">
                                          <p:stCondLst>
                                            <p:cond delay="0"/>
                                          </p:stCondLst>
                                        </p:cTn>
                                        <p:tgtEl>
                                          <p:spTgt spid="293"/>
                                        </p:tgtEl>
                                        <p:attrNameLst>
                                          <p:attrName>style.visibility</p:attrName>
                                        </p:attrNameLst>
                                      </p:cBhvr>
                                      <p:to>
                                        <p:strVal val="visible"/>
                                      </p:to>
                                    </p:set>
                                    <p:animEffect transition="in" filter="randombar(vertical)">
                                      <p:cBhvr>
                                        <p:cTn id="29" dur="500"/>
                                        <p:tgtEl>
                                          <p:spTgt spid="293"/>
                                        </p:tgtEl>
                                      </p:cBhvr>
                                    </p:animEffect>
                                  </p:childTnLst>
                                </p:cTn>
                              </p:par>
                              <p:par>
                                <p:cTn id="30" presetID="14" presetClass="entr" presetSubtype="5" fill="hold" grpId="0" nodeType="withEffect">
                                  <p:stCondLst>
                                    <p:cond delay="0"/>
                                  </p:stCondLst>
                                  <p:childTnLst>
                                    <p:set>
                                      <p:cBhvr>
                                        <p:cTn id="31" dur="1" fill="hold">
                                          <p:stCondLst>
                                            <p:cond delay="0"/>
                                          </p:stCondLst>
                                        </p:cTn>
                                        <p:tgtEl>
                                          <p:spTgt spid="291"/>
                                        </p:tgtEl>
                                        <p:attrNameLst>
                                          <p:attrName>style.visibility</p:attrName>
                                        </p:attrNameLst>
                                      </p:cBhvr>
                                      <p:to>
                                        <p:strVal val="visible"/>
                                      </p:to>
                                    </p:set>
                                    <p:animEffect transition="in" filter="randombar(vertical)">
                                      <p:cBhvr>
                                        <p:cTn id="32" dur="500"/>
                                        <p:tgtEl>
                                          <p:spTgt spid="291"/>
                                        </p:tgtEl>
                                      </p:cBhvr>
                                    </p:animEffect>
                                  </p:childTnLst>
                                </p:cTn>
                              </p:par>
                              <p:par>
                                <p:cTn id="33" presetID="14" presetClass="entr" presetSubtype="5" fill="hold" grpId="0" nodeType="withEffect">
                                  <p:stCondLst>
                                    <p:cond delay="0"/>
                                  </p:stCondLst>
                                  <p:childTnLst>
                                    <p:set>
                                      <p:cBhvr>
                                        <p:cTn id="34" dur="1" fill="hold">
                                          <p:stCondLst>
                                            <p:cond delay="0"/>
                                          </p:stCondLst>
                                        </p:cTn>
                                        <p:tgtEl>
                                          <p:spTgt spid="300"/>
                                        </p:tgtEl>
                                        <p:attrNameLst>
                                          <p:attrName>style.visibility</p:attrName>
                                        </p:attrNameLst>
                                      </p:cBhvr>
                                      <p:to>
                                        <p:strVal val="visible"/>
                                      </p:to>
                                    </p:set>
                                    <p:animEffect transition="in" filter="randombar(vertical)">
                                      <p:cBhvr>
                                        <p:cTn id="35" dur="500"/>
                                        <p:tgtEl>
                                          <p:spTgt spid="300"/>
                                        </p:tgtEl>
                                      </p:cBhvr>
                                    </p:animEffect>
                                  </p:childTnLst>
                                </p:cTn>
                              </p:par>
                              <p:par>
                                <p:cTn id="36" presetID="14" presetClass="entr" presetSubtype="5" fill="hold" grpId="0" nodeType="withEffect">
                                  <p:stCondLst>
                                    <p:cond delay="0"/>
                                  </p:stCondLst>
                                  <p:childTnLst>
                                    <p:set>
                                      <p:cBhvr>
                                        <p:cTn id="37" dur="1" fill="hold">
                                          <p:stCondLst>
                                            <p:cond delay="0"/>
                                          </p:stCondLst>
                                        </p:cTn>
                                        <p:tgtEl>
                                          <p:spTgt spid="292"/>
                                        </p:tgtEl>
                                        <p:attrNameLst>
                                          <p:attrName>style.visibility</p:attrName>
                                        </p:attrNameLst>
                                      </p:cBhvr>
                                      <p:to>
                                        <p:strVal val="visible"/>
                                      </p:to>
                                    </p:set>
                                    <p:animEffect transition="in" filter="randombar(vertical)">
                                      <p:cBhvr>
                                        <p:cTn id="38" dur="500"/>
                                        <p:tgtEl>
                                          <p:spTgt spid="292"/>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294"/>
                                        </p:tgtEl>
                                        <p:attrNameLst>
                                          <p:attrName>style.visibility</p:attrName>
                                        </p:attrNameLst>
                                      </p:cBhvr>
                                      <p:to>
                                        <p:strVal val="visible"/>
                                      </p:to>
                                    </p:set>
                                    <p:animEffect transition="in" filter="randombar(vertical)">
                                      <p:cBhvr>
                                        <p:cTn id="41"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ldLvl="0" animBg="1"/>
      <p:bldP spid="292" grpId="0" bldLvl="0" animBg="1"/>
      <p:bldP spid="293" grpId="0" bldLvl="0" animBg="1"/>
      <p:bldP spid="294" grpId="0" bldLvl="0" animBg="1"/>
      <p:bldP spid="30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5" name="Picture 4" descr="light spots"/>
          <p:cNvPicPr>
            <a:picLocks noChangeAspect="1"/>
          </p:cNvPicPr>
          <p:nvPr/>
        </p:nvPicPr>
        <p:blipFill rotWithShape="1">
          <a:blip r:embed="rId2"/>
          <a:srcRect/>
          <a:stretch>
            <a:fillRect/>
          </a:stretch>
        </p:blipFill>
        <p:spPr>
          <a:xfrm>
            <a:off x="20" y="10"/>
            <a:ext cx="12191980" cy="6857990"/>
          </a:xfrm>
          <a:prstGeom prst="rect">
            <a:avLst/>
          </a:prstGeom>
        </p:spPr>
      </p:pic>
      <p:sp>
        <p:nvSpPr>
          <p:cNvPr id="2" name="Title 1"/>
          <p:cNvSpPr>
            <a:spLocks noGrp="1"/>
          </p:cNvSpPr>
          <p:nvPr>
            <p:ph type="ctrTitle"/>
          </p:nvPr>
        </p:nvSpPr>
        <p:spPr>
          <a:xfrm>
            <a:off x="1922991" y="2298700"/>
            <a:ext cx="8347076" cy="1595952"/>
          </a:xfrm>
        </p:spPr>
        <p:txBody>
          <a:bodyPr>
            <a:normAutofit/>
          </a:bodyPr>
          <a:lstStyle/>
          <a:p>
            <a:pPr algn="ctr"/>
            <a:r>
              <a:rPr lang="en-US" dirty="0">
                <a:latin typeface="Times New Roman" panose="02020603050405020304" charset="0"/>
                <a:cs typeface="Times New Roman" panose="02020603050405020304" charset="0"/>
              </a:rPr>
              <a:t>Thank You!</a:t>
            </a:r>
            <a:endParaRPr lang="en-US" dirty="0">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918758" y="3894653"/>
            <a:ext cx="8355542" cy="664647"/>
          </a:xfrm>
        </p:spPr>
        <p:txBody>
          <a:bodyPr>
            <a:normAutofit/>
          </a:bodyPr>
          <a:lstStyle/>
          <a:p>
            <a:pPr algn="ctr"/>
            <a:r>
              <a:rPr lang="en-US">
                <a:latin typeface="Times New Roman" panose="02020603050405020304" charset="0"/>
                <a:cs typeface="Times New Roman" panose="02020603050405020304" charset="0"/>
              </a:rPr>
              <a:t>KI – SAFE TEAM</a:t>
            </a:r>
            <a:endParaRPr lang="en-US">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799" y="1150076"/>
            <a:ext cx="3659389" cy="4557849"/>
          </a:xfrm>
        </p:spPr>
        <p:txBody>
          <a:bodyPr>
            <a:normAutofit/>
          </a:bodyPr>
          <a:lstStyle/>
          <a:p>
            <a:pPr algn="r"/>
            <a:r>
              <a:rPr lang="en-GB" dirty="0">
                <a:latin typeface="Times New Roman" panose="02020603050405020304" charset="0"/>
                <a:cs typeface="Times New Roman" panose="02020603050405020304" charset="0"/>
              </a:rPr>
              <a:t>How can our app help you?</a:t>
            </a:r>
            <a:endParaRPr lang="en-GB">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988658" y="1150076"/>
            <a:ext cx="6517543" cy="4557849"/>
          </a:xfrm>
        </p:spPr>
        <p:txBody>
          <a:bodyPr>
            <a:normAutofit/>
          </a:bodyPr>
          <a:lstStyle/>
          <a:p>
            <a:pPr marL="0" indent="0">
              <a:buNone/>
            </a:pPr>
            <a:r>
              <a:rPr lang="en-GB" sz="2000" dirty="0">
                <a:latin typeface="Times New Roman" panose="02020603050405020304" charset="0"/>
                <a:cs typeface="Times New Roman" panose="02020603050405020304" charset="0"/>
              </a:rPr>
              <a:t>We've created a Desktop app from where you can:</a:t>
            </a:r>
            <a:endParaRPr lang="en-GB" sz="2000" dirty="0">
              <a:latin typeface="Times New Roman" panose="02020603050405020304" charset="0"/>
              <a:cs typeface="Times New Roman" panose="02020603050405020304" charset="0"/>
            </a:endParaRPr>
          </a:p>
          <a:p>
            <a:r>
              <a:rPr lang="en-GB" sz="2000" dirty="0">
                <a:latin typeface="Times New Roman" panose="02020603050405020304" charset="0"/>
                <a:cs typeface="Times New Roman" panose="02020603050405020304" charset="0"/>
              </a:rPr>
              <a:t>Manage different passwords along with websites/username/password.</a:t>
            </a:r>
            <a:endParaRPr lang="en-GB" sz="2000" dirty="0">
              <a:latin typeface="Times New Roman" panose="02020603050405020304" charset="0"/>
              <a:cs typeface="Times New Roman" panose="02020603050405020304" charset="0"/>
            </a:endParaRPr>
          </a:p>
          <a:p>
            <a:pPr>
              <a:buClr>
                <a:srgbClr val="FFFFFF"/>
              </a:buClr>
            </a:pPr>
            <a:r>
              <a:rPr lang="en-GB" sz="2000" dirty="0">
                <a:latin typeface="Times New Roman" panose="02020603050405020304" charset="0"/>
                <a:cs typeface="Times New Roman" panose="02020603050405020304" charset="0"/>
              </a:rPr>
              <a:t>Generate as much secure user ID and passwords as you need.</a:t>
            </a:r>
            <a:endParaRPr lang="en-GB" sz="2000" dirty="0">
              <a:latin typeface="Times New Roman" panose="02020603050405020304" charset="0"/>
              <a:cs typeface="Times New Roman" panose="02020603050405020304" charset="0"/>
            </a:endParaRPr>
          </a:p>
          <a:p>
            <a:pPr>
              <a:buClr>
                <a:srgbClr val="FFFFFF"/>
              </a:buClr>
            </a:pPr>
            <a:r>
              <a:rPr lang="en-GB" sz="2000" dirty="0">
                <a:latin typeface="Times New Roman" panose="02020603050405020304" charset="0"/>
                <a:cs typeface="Times New Roman" panose="02020603050405020304" charset="0"/>
              </a:rPr>
              <a:t>Notes Manager which can help you store your personal logs and messages and can access them later as you wish.</a:t>
            </a:r>
            <a:endParaRPr lang="en-GB" sz="2000" dirty="0">
              <a:latin typeface="Times New Roman" panose="02020603050405020304" charset="0"/>
              <a:cs typeface="Times New Roman" panose="02020603050405020304" charset="0"/>
            </a:endParaRPr>
          </a:p>
          <a:p>
            <a:pPr>
              <a:buClr>
                <a:srgbClr val="FFFFFF"/>
              </a:buClr>
            </a:pPr>
            <a:r>
              <a:rPr lang="en-GB" sz="2000" dirty="0">
                <a:latin typeface="Times New Roman" panose="02020603050405020304" charset="0"/>
                <a:cs typeface="Times New Roman" panose="02020603050405020304" charset="0"/>
              </a:rPr>
              <a:t>Play our space invader game for fun and entertainment.</a:t>
            </a:r>
            <a:endParaRPr lang="en-GB" sz="2000" dirty="0">
              <a:latin typeface="Times New Roman" panose="02020603050405020304" charset="0"/>
              <a:cs typeface="Times New Roman" panose="02020603050405020304" charset="0"/>
            </a:endParaRPr>
          </a:p>
          <a:p>
            <a:pPr>
              <a:buClr>
                <a:srgbClr val="FFFFFF"/>
              </a:buClr>
            </a:pPr>
            <a:endParaRPr lang="en-GB"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7" name="Picture 6" descr="abstract image of light dots"/>
          <p:cNvPicPr>
            <a:picLocks noChangeAspect="1"/>
          </p:cNvPicPr>
          <p:nvPr/>
        </p:nvPicPr>
        <p:blipFill rotWithShape="1">
          <a:blip r:embed="rId2"/>
          <a:srcRect l="14762"/>
          <a:stretch>
            <a:fillRect/>
          </a:stretch>
        </p:blipFill>
        <p:spPr>
          <a:xfrm>
            <a:off x="1227064" y="10"/>
            <a:ext cx="9742684" cy="6857990"/>
          </a:xfrm>
          <a:custGeom>
            <a:avLst/>
            <a:gdLst/>
            <a:ahLst/>
            <a:cxnLst/>
            <a:rect l="l" t="t" r="r" b="b"/>
            <a:pathLst>
              <a:path w="9742684" h="6858000">
                <a:moveTo>
                  <a:pt x="4863284" y="706999"/>
                </a:moveTo>
                <a:cubicBezTo>
                  <a:pt x="6365244" y="706999"/>
                  <a:pt x="7582824" y="1924579"/>
                  <a:pt x="7582824" y="3426541"/>
                </a:cubicBezTo>
                <a:cubicBezTo>
                  <a:pt x="7582824" y="4928503"/>
                  <a:pt x="6365244" y="6146083"/>
                  <a:pt x="4863284" y="6146083"/>
                </a:cubicBezTo>
                <a:cubicBezTo>
                  <a:pt x="3361322" y="6146083"/>
                  <a:pt x="2143742" y="4928503"/>
                  <a:pt x="2143742" y="3426541"/>
                </a:cubicBezTo>
                <a:cubicBezTo>
                  <a:pt x="2143742" y="1924579"/>
                  <a:pt x="3361322" y="706999"/>
                  <a:pt x="4863284" y="706999"/>
                </a:cubicBezTo>
                <a:close/>
                <a:moveTo>
                  <a:pt x="4855239" y="247854"/>
                </a:moveTo>
                <a:cubicBezTo>
                  <a:pt x="3100740" y="247854"/>
                  <a:pt x="1678438" y="1671227"/>
                  <a:pt x="1678438" y="3427045"/>
                </a:cubicBezTo>
                <a:cubicBezTo>
                  <a:pt x="1678438" y="5182864"/>
                  <a:pt x="3100740" y="6606237"/>
                  <a:pt x="4855239" y="6606237"/>
                </a:cubicBezTo>
                <a:cubicBezTo>
                  <a:pt x="6609738" y="6606237"/>
                  <a:pt x="8032040" y="5182864"/>
                  <a:pt x="8032040" y="3427045"/>
                </a:cubicBezTo>
                <a:cubicBezTo>
                  <a:pt x="8032040" y="1671227"/>
                  <a:pt x="6609738" y="247854"/>
                  <a:pt x="4855239" y="247854"/>
                </a:cubicBezTo>
                <a:close/>
                <a:moveTo>
                  <a:pt x="6870264" y="0"/>
                </a:moveTo>
                <a:lnTo>
                  <a:pt x="8333578" y="0"/>
                </a:lnTo>
                <a:lnTo>
                  <a:pt x="8496790" y="172858"/>
                </a:lnTo>
                <a:cubicBezTo>
                  <a:pt x="9271420" y="1036069"/>
                  <a:pt x="9742684" y="2177458"/>
                  <a:pt x="9742684" y="3428999"/>
                </a:cubicBezTo>
                <a:cubicBezTo>
                  <a:pt x="9742684" y="4754161"/>
                  <a:pt x="9214346" y="5955830"/>
                  <a:pt x="8356976" y="6834550"/>
                </a:cubicBezTo>
                <a:lnTo>
                  <a:pt x="8332835" y="6858000"/>
                </a:lnTo>
                <a:lnTo>
                  <a:pt x="6891722" y="6858000"/>
                </a:lnTo>
                <a:lnTo>
                  <a:pt x="6910987" y="6847453"/>
                </a:lnTo>
                <a:cubicBezTo>
                  <a:pt x="8069170" y="6152734"/>
                  <a:pt x="8844377" y="4884295"/>
                  <a:pt x="8844377" y="3434659"/>
                </a:cubicBezTo>
                <a:cubicBezTo>
                  <a:pt x="8844377" y="1993602"/>
                  <a:pt x="8078317" y="731601"/>
                  <a:pt x="6931506" y="34258"/>
                </a:cubicBezTo>
                <a:close/>
                <a:moveTo>
                  <a:pt x="2990466" y="0"/>
                </a:moveTo>
                <a:lnTo>
                  <a:pt x="6720014" y="0"/>
                </a:lnTo>
                <a:lnTo>
                  <a:pt x="6732524" y="6292"/>
                </a:lnTo>
                <a:cubicBezTo>
                  <a:pt x="7935399" y="669702"/>
                  <a:pt x="8750318" y="1950873"/>
                  <a:pt x="8750318" y="3422520"/>
                </a:cubicBezTo>
                <a:cubicBezTo>
                  <a:pt x="8750318" y="4898374"/>
                  <a:pt x="7930736" y="6182659"/>
                  <a:pt x="6722204" y="6844420"/>
                </a:cubicBezTo>
                <a:lnTo>
                  <a:pt x="6694788" y="6858000"/>
                </a:lnTo>
                <a:lnTo>
                  <a:pt x="3015690" y="6858000"/>
                </a:lnTo>
                <a:lnTo>
                  <a:pt x="2988275" y="6844420"/>
                </a:lnTo>
                <a:cubicBezTo>
                  <a:pt x="1779742" y="6182659"/>
                  <a:pt x="960160" y="4898374"/>
                  <a:pt x="960160" y="3422520"/>
                </a:cubicBezTo>
                <a:cubicBezTo>
                  <a:pt x="960160" y="1950873"/>
                  <a:pt x="1775079" y="669702"/>
                  <a:pt x="2977955" y="6292"/>
                </a:cubicBezTo>
                <a:close/>
                <a:moveTo>
                  <a:pt x="1409106" y="0"/>
                </a:moveTo>
                <a:lnTo>
                  <a:pt x="2872421" y="0"/>
                </a:lnTo>
                <a:lnTo>
                  <a:pt x="2811180" y="34258"/>
                </a:lnTo>
                <a:cubicBezTo>
                  <a:pt x="1664368" y="731601"/>
                  <a:pt x="898307" y="1993602"/>
                  <a:pt x="898307" y="3434659"/>
                </a:cubicBezTo>
                <a:cubicBezTo>
                  <a:pt x="898307" y="4884295"/>
                  <a:pt x="1673514" y="6152734"/>
                  <a:pt x="2831698" y="6847453"/>
                </a:cubicBezTo>
                <a:lnTo>
                  <a:pt x="2850963" y="6858000"/>
                </a:lnTo>
                <a:lnTo>
                  <a:pt x="1409850" y="6858000"/>
                </a:lnTo>
                <a:lnTo>
                  <a:pt x="1385708" y="6834550"/>
                </a:lnTo>
                <a:cubicBezTo>
                  <a:pt x="528338" y="5955830"/>
                  <a:pt x="0" y="4754161"/>
                  <a:pt x="0" y="3428999"/>
                </a:cubicBezTo>
                <a:cubicBezTo>
                  <a:pt x="0" y="2177458"/>
                  <a:pt x="471265" y="1036069"/>
                  <a:pt x="1245894" y="172858"/>
                </a:cubicBezTo>
                <a:close/>
              </a:path>
            </a:pathLst>
          </a:custGeom>
        </p:spPr>
      </p:pic>
      <p:pic>
        <p:nvPicPr>
          <p:cNvPr id="4" name="Picture 3" descr="satellite against the night sky"/>
          <p:cNvPicPr>
            <a:picLocks noChangeAspect="1"/>
          </p:cNvPicPr>
          <p:nvPr/>
        </p:nvPicPr>
        <p:blipFill rotWithShape="1">
          <a:blip r:embed="rId3"/>
          <a:srcRect t="9274"/>
          <a:stretch>
            <a:fillRect/>
          </a:stretch>
        </p:blipFill>
        <p:spPr>
          <a:xfrm>
            <a:off x="20" y="10"/>
            <a:ext cx="12191980" cy="6857990"/>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sp>
        <p:nvSpPr>
          <p:cNvPr id="2" name="Title 1"/>
          <p:cNvSpPr>
            <a:spLocks noGrp="1"/>
          </p:cNvSpPr>
          <p:nvPr>
            <p:ph type="title"/>
          </p:nvPr>
        </p:nvSpPr>
        <p:spPr>
          <a:xfrm>
            <a:off x="2408903" y="787400"/>
            <a:ext cx="7390680" cy="1278467"/>
          </a:xfrm>
        </p:spPr>
        <p:txBody>
          <a:bodyPr>
            <a:normAutofit/>
          </a:bodyPr>
          <a:lstStyle/>
          <a:p>
            <a:pPr algn="ctr"/>
            <a:r>
              <a:rPr lang="en-US" dirty="0">
                <a:latin typeface="Times New Roman" panose="02020603050405020304" charset="0"/>
                <a:cs typeface="Times New Roman" panose="02020603050405020304" charset="0"/>
              </a:rPr>
              <a:t>APP FEATURES</a:t>
            </a:r>
            <a:endParaRPr lang="en-US" dirty="0">
              <a:latin typeface="Times New Roman" panose="02020603050405020304" charset="0"/>
              <a:cs typeface="Times New Roman" panose="02020603050405020304" charset="0"/>
            </a:endParaRPr>
          </a:p>
        </p:txBody>
      </p:sp>
      <p:graphicFrame>
        <p:nvGraphicFramePr>
          <p:cNvPr id="5" name="Content Placeholder 4" descr="SmartArt graphic"/>
          <p:cNvGraphicFramePr>
            <a:graphicFrameLocks noGrp="1"/>
          </p:cNvGraphicFramePr>
          <p:nvPr>
            <p:ph idx="1"/>
          </p:nvPr>
        </p:nvGraphicFramePr>
        <p:xfrm>
          <a:off x="2408903" y="2142067"/>
          <a:ext cx="7390680" cy="3725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imes New Roman" panose="02020603050405020304" charset="0"/>
                <a:cs typeface="Times New Roman" panose="02020603050405020304" charset="0"/>
              </a:rPr>
              <a:t>GUI</a:t>
            </a:r>
            <a:endParaRPr lang="en-GB" dirty="0">
              <a:latin typeface="Times New Roman" panose="02020603050405020304" charset="0"/>
              <a:cs typeface="Times New Roman" panose="02020603050405020304" charset="0"/>
            </a:endParaRPr>
          </a:p>
        </p:txBody>
      </p:sp>
      <p:sp>
        <p:nvSpPr>
          <p:cNvPr id="6" name="Text Placeholder 5"/>
          <p:cNvSpPr>
            <a:spLocks noGrp="1"/>
          </p:cNvSpPr>
          <p:nvPr>
            <p:ph type="body" idx="1"/>
          </p:nvPr>
        </p:nvSpPr>
        <p:spPr/>
        <p:txBody>
          <a:bodyPr/>
          <a:lstStyle/>
          <a:p>
            <a:r>
              <a:rPr lang="en-GB">
                <a:latin typeface="Times New Roman" panose="02020603050405020304" charset="0"/>
                <a:cs typeface="Times New Roman" panose="02020603050405020304" charset="0"/>
              </a:rPr>
              <a:t>Before</a:t>
            </a:r>
            <a:endParaRPr lang="en-GB">
              <a:latin typeface="Times New Roman" panose="02020603050405020304" charset="0"/>
              <a:cs typeface="Times New Roman" panose="02020603050405020304" charset="0"/>
            </a:endParaRPr>
          </a:p>
        </p:txBody>
      </p:sp>
      <p:pic>
        <p:nvPicPr>
          <p:cNvPr id="4" name="Picture 4" descr="A picture containing background pattern&#10;&#10;Description automatically generated"/>
          <p:cNvPicPr>
            <a:picLocks noGrp="1" noChangeAspect="1"/>
          </p:cNvPicPr>
          <p:nvPr>
            <p:ph sz="half" idx="2"/>
          </p:nvPr>
        </p:nvPicPr>
        <p:blipFill>
          <a:blip r:embed="rId1"/>
          <a:stretch>
            <a:fillRect/>
          </a:stretch>
        </p:blipFill>
        <p:spPr>
          <a:xfrm>
            <a:off x="685800" y="2884783"/>
            <a:ext cx="4997450" cy="2891833"/>
          </a:xfrm>
        </p:spPr>
      </p:pic>
      <p:sp>
        <p:nvSpPr>
          <p:cNvPr id="7" name="Text Placeholder 6"/>
          <p:cNvSpPr>
            <a:spLocks noGrp="1"/>
          </p:cNvSpPr>
          <p:nvPr>
            <p:ph type="body" sz="quarter" idx="3"/>
          </p:nvPr>
        </p:nvSpPr>
        <p:spPr/>
        <p:txBody>
          <a:bodyPr/>
          <a:lstStyle/>
          <a:p>
            <a:r>
              <a:rPr lang="en-GB">
                <a:latin typeface="Times New Roman" panose="02020603050405020304" charset="0"/>
                <a:cs typeface="Times New Roman" panose="02020603050405020304" charset="0"/>
              </a:rPr>
              <a:t>After</a:t>
            </a:r>
            <a:endParaRPr lang="en-GB">
              <a:latin typeface="Times New Roman" panose="02020603050405020304" charset="0"/>
              <a:cs typeface="Times New Roman" panose="02020603050405020304" charset="0"/>
            </a:endParaRPr>
          </a:p>
        </p:txBody>
      </p:sp>
      <p:pic>
        <p:nvPicPr>
          <p:cNvPr id="9" name="Picture 9" descr="Graphical user interface&#10;&#10;Description automatically generated"/>
          <p:cNvPicPr>
            <a:picLocks noGrp="1" noChangeAspect="1"/>
          </p:cNvPicPr>
          <p:nvPr>
            <p:ph sz="quarter" idx="4"/>
          </p:nvPr>
        </p:nvPicPr>
        <p:blipFill>
          <a:blip r:embed="rId2"/>
          <a:stretch>
            <a:fillRect/>
          </a:stretch>
        </p:blipFill>
        <p:spPr>
          <a:xfrm>
            <a:off x="5931262" y="2870200"/>
            <a:ext cx="4779239" cy="29210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a:latin typeface="Times New Roman" panose="02020603050405020304" charset="0"/>
                <a:cs typeface="Times New Roman" panose="02020603050405020304" charset="0"/>
              </a:rPr>
              <a:t>WORKING OF APP</a:t>
            </a:r>
            <a:endParaRPr lang="en-US">
              <a:latin typeface="Times New Roman" panose="02020603050405020304" charset="0"/>
              <a:cs typeface="Times New Roman" panose="02020603050405020304" charset="0"/>
            </a:endParaRPr>
          </a:p>
        </p:txBody>
      </p:sp>
      <p:pic>
        <p:nvPicPr>
          <p:cNvPr id="4" name="Content Placeholder 3" descr="night sky with mountains on the horizon"/>
          <p:cNvPicPr>
            <a:picLocks noGrp="1" noChangeAspect="1"/>
          </p:cNvPicPr>
          <p:nvPr>
            <p:ph sz="half" idx="1"/>
          </p:nvPr>
        </p:nvPicPr>
        <p:blipFill rotWithShape="1">
          <a:blip r:embed="rId1">
            <a:alphaModFix amt="25000"/>
          </a:blip>
          <a:srcRect t="9274"/>
          <a:stretch>
            <a:fillRect/>
          </a:stretch>
        </p:blipFill>
        <p:spPr>
          <a:xfrm>
            <a:off x="-600" y="-1226"/>
            <a:ext cx="12193200" cy="6860452"/>
          </a:xfrm>
          <a:prstGeom prst="rect">
            <a:avLst/>
          </a:prstGeom>
        </p:spPr>
      </p:pic>
      <p:graphicFrame>
        <p:nvGraphicFramePr>
          <p:cNvPr id="5" name="Content Placeholder 4" descr="SmartArt graphic"/>
          <p:cNvGraphicFramePr>
            <a:graphicFrameLocks noGrp="1"/>
          </p:cNvGraphicFramePr>
          <p:nvPr>
            <p:ph sz="half" idx="2"/>
          </p:nvPr>
        </p:nvGraphicFramePr>
        <p:xfrm>
          <a:off x="-138829" y="1776725"/>
          <a:ext cx="12918466" cy="4630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909" y="808055"/>
            <a:ext cx="3979205" cy="1453363"/>
          </a:xfrm>
        </p:spPr>
        <p:txBody>
          <a:bodyPr vert="horz" lIns="91440" tIns="45720" rIns="91440" bIns="45720" rtlCol="0">
            <a:normAutofit/>
          </a:bodyPr>
          <a:lstStyle/>
          <a:p>
            <a:r>
              <a:rPr lang="en-US">
                <a:latin typeface="Times New Roman" panose="02020603050405020304" charset="0"/>
                <a:cs typeface="Times New Roman" panose="02020603050405020304" charset="0"/>
              </a:rPr>
              <a:t>Main Window</a:t>
            </a:r>
            <a:endParaRPr lang="en-US">
              <a:latin typeface="Times New Roman" panose="02020603050405020304" charset="0"/>
              <a:cs typeface="Times New Roman" panose="02020603050405020304" charset="0"/>
            </a:endParaRPr>
          </a:p>
        </p:txBody>
      </p:sp>
      <p:sp>
        <p:nvSpPr>
          <p:cNvPr id="14" name="Content Placeholder 13"/>
          <p:cNvSpPr>
            <a:spLocks noGrp="1"/>
          </p:cNvSpPr>
          <p:nvPr>
            <p:ph idx="1"/>
          </p:nvPr>
        </p:nvSpPr>
        <p:spPr>
          <a:xfrm>
            <a:off x="802178" y="2261420"/>
            <a:ext cx="4002936" cy="3637935"/>
          </a:xfrm>
        </p:spPr>
        <p:txBody>
          <a:bodyPr vert="horz" lIns="91440" tIns="45720" rIns="91440" bIns="45720" rtlCol="0">
            <a:normAutofit/>
          </a:bodyPr>
          <a:lstStyle/>
          <a:p>
            <a:pPr marL="0" indent="0">
              <a:buNone/>
            </a:pPr>
            <a:endParaRPr lang="en-US" cap="all" dirty="0">
              <a:latin typeface="Times New Roman" panose="02020603050405020304" charset="0"/>
              <a:cs typeface="Times New Roman" panose="02020603050405020304" charset="0"/>
            </a:endParaRPr>
          </a:p>
          <a:p>
            <a:pPr marL="0" indent="0">
              <a:buNone/>
            </a:pPr>
            <a:r>
              <a:rPr lang="en-US" cap="all">
                <a:latin typeface="Times New Roman" panose="02020603050405020304" charset="0"/>
                <a:cs typeface="Times New Roman" panose="02020603050405020304" charset="0"/>
              </a:rPr>
              <a:t>It is the root point in the hierachy of the GUI</a:t>
            </a:r>
            <a:endParaRPr lang="en-US" cap="all">
              <a:latin typeface="Times New Roman" panose="02020603050405020304" charset="0"/>
              <a:cs typeface="Times New Roman" panose="02020603050405020304" charset="0"/>
            </a:endParaRPr>
          </a:p>
          <a:p>
            <a:pPr marL="0" indent="0">
              <a:buNone/>
            </a:pPr>
            <a:endParaRPr lang="en-US" cap="all">
              <a:latin typeface="Times New Roman" panose="02020603050405020304" charset="0"/>
              <a:cs typeface="Times New Roman" panose="02020603050405020304" charset="0"/>
            </a:endParaRPr>
          </a:p>
          <a:p>
            <a:pPr marL="0" indent="0">
              <a:buNone/>
            </a:pPr>
            <a:endParaRPr lang="en-US" cap="all">
              <a:latin typeface="Times New Roman" panose="02020603050405020304" charset="0"/>
              <a:cs typeface="Times New Roman" panose="02020603050405020304" charset="0"/>
            </a:endParaRPr>
          </a:p>
          <a:p>
            <a:pPr marL="0" indent="0">
              <a:buNone/>
            </a:pPr>
            <a:endParaRPr lang="en-US" cap="all">
              <a:latin typeface="Times New Roman" panose="02020603050405020304" charset="0"/>
              <a:cs typeface="Times New Roman" panose="02020603050405020304" charset="0"/>
            </a:endParaRPr>
          </a:p>
          <a:p>
            <a:pPr marL="0" indent="0">
              <a:buNone/>
            </a:pPr>
            <a:endParaRPr lang="en-US" cap="all">
              <a:latin typeface="Times New Roman" panose="02020603050405020304" charset="0"/>
              <a:cs typeface="Times New Roman" panose="02020603050405020304" charset="0"/>
            </a:endParaRPr>
          </a:p>
          <a:p>
            <a:pPr marL="0" indent="0">
              <a:buNone/>
            </a:pPr>
            <a:endParaRPr lang="en-US" cap="all">
              <a:latin typeface="Times New Roman" panose="02020603050405020304" charset="0"/>
              <a:cs typeface="Times New Roman" panose="02020603050405020304" charset="0"/>
            </a:endParaRPr>
          </a:p>
          <a:p>
            <a:pPr marL="0" indent="0">
              <a:buNone/>
            </a:pPr>
            <a:endParaRPr lang="en-US" cap="all">
              <a:latin typeface="Times New Roman" panose="02020603050405020304" charset="0"/>
              <a:cs typeface="Times New Roman" panose="02020603050405020304" charset="0"/>
            </a:endParaRPr>
          </a:p>
        </p:txBody>
      </p:sp>
      <p:pic>
        <p:nvPicPr>
          <p:cNvPr id="11" name="Picture 11" descr="Graphical user interface, text, application&#10;&#10;Description automatically generated"/>
          <p:cNvPicPr>
            <a:picLocks noChangeAspect="1"/>
          </p:cNvPicPr>
          <p:nvPr/>
        </p:nvPicPr>
        <p:blipFill>
          <a:blip r:embed="rId2"/>
          <a:stretch>
            <a:fillRect/>
          </a:stretch>
        </p:blipFill>
        <p:spPr>
          <a:xfrm>
            <a:off x="4851342" y="1541228"/>
            <a:ext cx="6534003" cy="38429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0" y="609600"/>
            <a:ext cx="5147730" cy="1641987"/>
          </a:xfrm>
        </p:spPr>
        <p:txBody>
          <a:bodyPr vert="horz" lIns="91440" tIns="45720" rIns="91440" bIns="45720" rtlCol="0">
            <a:normAutofit/>
          </a:bodyPr>
          <a:lstStyle/>
          <a:p>
            <a:r>
              <a:rPr lang="en-US">
                <a:latin typeface="Times New Roman" panose="02020603050405020304" charset="0"/>
                <a:cs typeface="Times New Roman" panose="02020603050405020304" charset="0"/>
              </a:rPr>
              <a:t>With one frame</a:t>
            </a:r>
            <a:endParaRPr lang="en-US">
              <a:latin typeface="Times New Roman" panose="02020603050405020304" charset="0"/>
              <a:cs typeface="Times New Roman" panose="02020603050405020304" charset="0"/>
            </a:endParaRPr>
          </a:p>
        </p:txBody>
      </p:sp>
      <p:sp>
        <p:nvSpPr>
          <p:cNvPr id="14" name="Content Placeholder 13"/>
          <p:cNvSpPr>
            <a:spLocks noGrp="1"/>
          </p:cNvSpPr>
          <p:nvPr>
            <p:ph idx="1"/>
          </p:nvPr>
        </p:nvSpPr>
        <p:spPr>
          <a:xfrm>
            <a:off x="6400800" y="2251587"/>
            <a:ext cx="5147730" cy="3637935"/>
          </a:xfrm>
        </p:spPr>
        <p:txBody>
          <a:bodyPr vert="horz" lIns="91440" tIns="45720" rIns="91440" bIns="45720" rtlCol="0">
            <a:normAutofit/>
          </a:bodyPr>
          <a:lstStyle/>
          <a:p>
            <a:pPr marL="0" indent="0">
              <a:buNone/>
            </a:pPr>
            <a:r>
              <a:rPr lang="en-US" sz="2000" cap="all" dirty="0">
                <a:latin typeface="Times New Roman" panose="02020603050405020304" charset="0"/>
                <a:cs typeface="Times New Roman" panose="02020603050405020304" charset="0"/>
              </a:rPr>
              <a:t>This image displays the gui </a:t>
            </a:r>
            <a:r>
              <a:rPr lang="en-US" sz="2000" cap="all">
                <a:latin typeface="Times New Roman" panose="02020603050405020304" charset="0"/>
                <a:cs typeface="Times New Roman" panose="02020603050405020304" charset="0"/>
              </a:rPr>
              <a:t>with one frame and label</a:t>
            </a:r>
            <a:endParaRPr lang="en-US" sz="2000" cap="all">
              <a:latin typeface="Times New Roman" panose="02020603050405020304" charset="0"/>
              <a:cs typeface="Times New Roman" panose="02020603050405020304" charset="0"/>
            </a:endParaRPr>
          </a:p>
          <a:p>
            <a:pPr marL="0" indent="0">
              <a:buNone/>
            </a:pPr>
            <a:endParaRPr lang="en-US" cap="all" dirty="0">
              <a:latin typeface="Times New Roman" panose="02020603050405020304" charset="0"/>
              <a:cs typeface="Times New Roman" panose="02020603050405020304" charset="0"/>
            </a:endParaRPr>
          </a:p>
          <a:p>
            <a:pPr marL="0" indent="0">
              <a:buNone/>
            </a:pPr>
            <a:endParaRPr lang="en-US" cap="all" dirty="0">
              <a:latin typeface="Times New Roman" panose="02020603050405020304" charset="0"/>
              <a:cs typeface="Times New Roman" panose="02020603050405020304" charset="0"/>
            </a:endParaRPr>
          </a:p>
          <a:p>
            <a:pPr marL="0" indent="0">
              <a:buNone/>
            </a:pPr>
            <a:endParaRPr lang="en-US" cap="all" dirty="0">
              <a:latin typeface="Times New Roman" panose="02020603050405020304" charset="0"/>
              <a:cs typeface="Times New Roman" panose="02020603050405020304" charset="0"/>
            </a:endParaRPr>
          </a:p>
          <a:p>
            <a:pPr marL="0" indent="0">
              <a:buNone/>
            </a:pPr>
            <a:endParaRPr lang="en-US" cap="all" dirty="0">
              <a:latin typeface="Times New Roman" panose="02020603050405020304" charset="0"/>
              <a:cs typeface="Times New Roman" panose="02020603050405020304" charset="0"/>
            </a:endParaRPr>
          </a:p>
          <a:p>
            <a:pPr marL="0" indent="0">
              <a:buNone/>
            </a:pPr>
            <a:endParaRPr lang="en-US" cap="all" dirty="0">
              <a:latin typeface="Times New Roman" panose="02020603050405020304" charset="0"/>
              <a:cs typeface="Times New Roman" panose="02020603050405020304" charset="0"/>
            </a:endParaRPr>
          </a:p>
          <a:p>
            <a:pPr marL="0" indent="0">
              <a:buNone/>
            </a:pPr>
            <a:endParaRPr lang="en-US" cap="all" dirty="0">
              <a:latin typeface="Times New Roman" panose="02020603050405020304" charset="0"/>
              <a:cs typeface="Times New Roman" panose="02020603050405020304" charset="0"/>
            </a:endParaRPr>
          </a:p>
        </p:txBody>
      </p:sp>
      <p:pic>
        <p:nvPicPr>
          <p:cNvPr id="3" name="Picture 3" descr="A picture containing chart&#10;&#10;Description automatically generated"/>
          <p:cNvPicPr>
            <a:picLocks noChangeAspect="1"/>
          </p:cNvPicPr>
          <p:nvPr/>
        </p:nvPicPr>
        <p:blipFill>
          <a:blip r:embed="rId2"/>
          <a:stretch>
            <a:fillRect/>
          </a:stretch>
        </p:blipFill>
        <p:spPr>
          <a:xfrm>
            <a:off x="648930" y="1671041"/>
            <a:ext cx="5447070" cy="318653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909" y="808055"/>
            <a:ext cx="3979205" cy="1453363"/>
          </a:xfrm>
        </p:spPr>
        <p:txBody>
          <a:bodyPr vert="horz" lIns="91440" tIns="45720" rIns="91440" bIns="45720" rtlCol="0">
            <a:normAutofit/>
          </a:bodyPr>
          <a:lstStyle/>
          <a:p>
            <a:r>
              <a:rPr lang="en-US">
                <a:latin typeface="Times New Roman" panose="02020603050405020304" charset="0"/>
                <a:cs typeface="Times New Roman" panose="02020603050405020304" charset="0"/>
              </a:rPr>
              <a:t>WITH MULTIPLE FRAMES</a:t>
            </a:r>
            <a:endParaRPr lang="en-US">
              <a:latin typeface="Times New Roman" panose="02020603050405020304" charset="0"/>
              <a:cs typeface="Times New Roman" panose="02020603050405020304" charset="0"/>
            </a:endParaRPr>
          </a:p>
        </p:txBody>
      </p:sp>
      <p:sp>
        <p:nvSpPr>
          <p:cNvPr id="14" name="Content Placeholder 13"/>
          <p:cNvSpPr>
            <a:spLocks noGrp="1"/>
          </p:cNvSpPr>
          <p:nvPr>
            <p:ph idx="1"/>
          </p:nvPr>
        </p:nvSpPr>
        <p:spPr>
          <a:xfrm>
            <a:off x="802178" y="2261420"/>
            <a:ext cx="4002936" cy="3637935"/>
          </a:xfrm>
        </p:spPr>
        <p:txBody>
          <a:bodyPr vert="horz" lIns="91440" tIns="45720" rIns="91440" bIns="45720" rtlCol="0">
            <a:normAutofit/>
          </a:bodyPr>
          <a:lstStyle/>
          <a:p>
            <a:pPr marL="0" indent="0">
              <a:buClr>
                <a:srgbClr val="FFFFFF"/>
              </a:buClr>
              <a:buNone/>
            </a:pPr>
            <a:r>
              <a:rPr lang="en-US" cap="all">
                <a:latin typeface="Times New Roman" panose="02020603050405020304" charset="0"/>
                <a:cs typeface="Times New Roman" panose="02020603050405020304" charset="0"/>
              </a:rPr>
              <a:t>This image has a frame inside root and there are two nested frames inside the frame</a:t>
            </a:r>
            <a:endParaRPr lang="en-US">
              <a:latin typeface="Times New Roman" panose="02020603050405020304" charset="0"/>
              <a:cs typeface="Times New Roman" panose="02020603050405020304" charset="0"/>
            </a:endParaRPr>
          </a:p>
          <a:p>
            <a:pPr>
              <a:buClr>
                <a:srgbClr val="FFFFFF"/>
              </a:buClr>
            </a:pPr>
            <a:endParaRPr lang="en-US" cap="all" dirty="0">
              <a:latin typeface="Times New Roman" panose="02020603050405020304" charset="0"/>
              <a:cs typeface="Times New Roman" panose="02020603050405020304" charset="0"/>
            </a:endParaRPr>
          </a:p>
          <a:p>
            <a:pPr>
              <a:buClr>
                <a:srgbClr val="FFFFFF"/>
              </a:buClr>
            </a:pPr>
            <a:endParaRPr lang="en-US" cap="all" dirty="0">
              <a:latin typeface="Times New Roman" panose="02020603050405020304" charset="0"/>
              <a:cs typeface="Times New Roman" panose="02020603050405020304" charset="0"/>
            </a:endParaRPr>
          </a:p>
          <a:p>
            <a:pPr>
              <a:buClr>
                <a:srgbClr val="FFFFFF"/>
              </a:buClr>
            </a:pPr>
            <a:endParaRPr lang="en-US" cap="all" dirty="0">
              <a:latin typeface="Times New Roman" panose="02020603050405020304" charset="0"/>
              <a:cs typeface="Times New Roman" panose="02020603050405020304" charset="0"/>
            </a:endParaRPr>
          </a:p>
          <a:p>
            <a:pPr>
              <a:buClr>
                <a:srgbClr val="FFFFFF"/>
              </a:buClr>
            </a:pPr>
            <a:endParaRPr lang="en-US" cap="all" dirty="0">
              <a:latin typeface="Times New Roman" panose="02020603050405020304" charset="0"/>
              <a:cs typeface="Times New Roman" panose="02020603050405020304" charset="0"/>
            </a:endParaRPr>
          </a:p>
          <a:p>
            <a:pPr>
              <a:buClr>
                <a:srgbClr val="FFFFFF"/>
              </a:buClr>
            </a:pPr>
            <a:endParaRPr lang="en-US" cap="all" dirty="0">
              <a:latin typeface="Times New Roman" panose="02020603050405020304" charset="0"/>
              <a:cs typeface="Times New Roman" panose="02020603050405020304" charset="0"/>
            </a:endParaRPr>
          </a:p>
        </p:txBody>
      </p:sp>
      <p:pic>
        <p:nvPicPr>
          <p:cNvPr id="3" name="Picture 3" descr="Graphical user interface&#10;&#10;Description automatically generated"/>
          <p:cNvPicPr>
            <a:picLocks noChangeAspect="1"/>
          </p:cNvPicPr>
          <p:nvPr/>
        </p:nvPicPr>
        <p:blipFill>
          <a:blip r:embed="rId2"/>
          <a:stretch>
            <a:fillRect/>
          </a:stretch>
        </p:blipFill>
        <p:spPr>
          <a:xfrm>
            <a:off x="5289752" y="1557304"/>
            <a:ext cx="6095593" cy="358116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headEnd/>
            <a:tailEnd/>
          </a:ln>
          <a:effectLst>
            <a:outerShdw blurRad="254000" algn="tl" rotWithShape="0">
              <a:srgbClr val="000000">
                <a:alpha val="43000"/>
              </a:srgbClr>
            </a:outerShdw>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3709</Words>
  <Application>WPS Presentation</Application>
  <PresentationFormat>Widescreen</PresentationFormat>
  <Paragraphs>186</Paragraphs>
  <Slides>21</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SimSun</vt:lpstr>
      <vt:lpstr>Wingdings</vt:lpstr>
      <vt:lpstr>Arial</vt:lpstr>
      <vt:lpstr>Calibri Light</vt:lpstr>
      <vt:lpstr>Calibri</vt:lpstr>
      <vt:lpstr>Microsoft YaHei</vt:lpstr>
      <vt:lpstr>Arial Unicode MS</vt:lpstr>
      <vt:lpstr>Times New Roman</vt:lpstr>
      <vt:lpstr>Calibri Light</vt:lpstr>
      <vt:lpstr>Calibri</vt:lpstr>
      <vt:lpstr>Celestial</vt:lpstr>
      <vt:lpstr>KI  - SAFE</vt:lpstr>
      <vt:lpstr>KI  - SAFE</vt:lpstr>
      <vt:lpstr>How can our app help you?</vt:lpstr>
      <vt:lpstr>APP FEATURES</vt:lpstr>
      <vt:lpstr>GUI</vt:lpstr>
      <vt:lpstr>WORKING OF APP</vt:lpstr>
      <vt:lpstr>Main Window</vt:lpstr>
      <vt:lpstr>With one frame</vt:lpstr>
      <vt:lpstr>WITH MULTIPLE FRAMES</vt:lpstr>
      <vt:lpstr>Assets | Installation</vt:lpstr>
      <vt:lpstr>EXECUTION</vt:lpstr>
      <vt:lpstr>homepage</vt:lpstr>
      <vt:lpstr>App navigation menu</vt:lpstr>
      <vt:lpstr>Password manager</vt:lpstr>
      <vt:lpstr>PASSWORD GENERATOR</vt:lpstr>
      <vt:lpstr>NOTES MANAGER</vt:lpstr>
      <vt:lpstr>Notes manager</vt:lpstr>
      <vt:lpstr>NOTES MANAGER</vt:lpstr>
      <vt:lpstr>CONTRIBUTIONS</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Design</dc:title>
  <dc:creator>Dhanesh Lakhani</dc:creator>
  <cp:lastModifiedBy>Rohan Godha</cp:lastModifiedBy>
  <cp:revision>591</cp:revision>
  <dcterms:created xsi:type="dcterms:W3CDTF">2021-01-05T16:10:00Z</dcterms:created>
  <dcterms:modified xsi:type="dcterms:W3CDTF">2021-01-09T11:45:51Z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1033-11.2.0.9937</vt:lpwstr>
  </property>
</Properties>
</file>